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3FEE-913B-4B54-9446-93B5AD680AA1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DF18-42B1-4175-B9BA-F31E9B834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9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3FEE-913B-4B54-9446-93B5AD680AA1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DF18-42B1-4175-B9BA-F31E9B834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32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3FEE-913B-4B54-9446-93B5AD680AA1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DF18-42B1-4175-B9BA-F31E9B834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61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3FEE-913B-4B54-9446-93B5AD680AA1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DF18-42B1-4175-B9BA-F31E9B834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64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3FEE-913B-4B54-9446-93B5AD680AA1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DF18-42B1-4175-B9BA-F31E9B834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94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3FEE-913B-4B54-9446-93B5AD680AA1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DF18-42B1-4175-B9BA-F31E9B834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5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3FEE-913B-4B54-9446-93B5AD680AA1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DF18-42B1-4175-B9BA-F31E9B834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86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3FEE-913B-4B54-9446-93B5AD680AA1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DF18-42B1-4175-B9BA-F31E9B834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29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3FEE-913B-4B54-9446-93B5AD680AA1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DF18-42B1-4175-B9BA-F31E9B834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5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3FEE-913B-4B54-9446-93B5AD680AA1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DF18-42B1-4175-B9BA-F31E9B834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51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3FEE-913B-4B54-9446-93B5AD680AA1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FDF18-42B1-4175-B9BA-F31E9B834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77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83FEE-913B-4B54-9446-93B5AD680AA1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FDF18-42B1-4175-B9BA-F31E9B834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5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7729"/>
            <a:ext cx="12145728" cy="552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0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87282"/>
            <a:ext cx="12181497" cy="598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92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Mence</dc:creator>
  <cp:lastModifiedBy>Liam Mence</cp:lastModifiedBy>
  <cp:revision>1</cp:revision>
  <dcterms:created xsi:type="dcterms:W3CDTF">2019-01-09T08:14:31Z</dcterms:created>
  <dcterms:modified xsi:type="dcterms:W3CDTF">2019-01-09T08:17:15Z</dcterms:modified>
</cp:coreProperties>
</file>