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3"/>
  </p:notesMasterIdLst>
  <p:sldIdLst>
    <p:sldId id="3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94660"/>
  </p:normalViewPr>
  <p:slideViewPr>
    <p:cSldViewPr snapToGrid="0">
      <p:cViewPr varScale="1">
        <p:scale>
          <a:sx n="56" d="100"/>
          <a:sy n="56" d="100"/>
        </p:scale>
        <p:origin x="59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EAC95-AE12-4229-9242-0CD95344C442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FE8F3-A658-42A2-8DD2-133907D54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4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56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5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2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76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2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9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80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1949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672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10E433-0DE8-450D-AA73-2C18CC7A7678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665266-647B-432F-BB19-65949560D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2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961" y="1467035"/>
            <a:ext cx="4564689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>
                <a:latin typeface="Accord Heavy SF" panose="020BE200000000000000" pitchFamily="34" charset="0"/>
              </a:rPr>
              <a:t>Jarrow :</a:t>
            </a:r>
          </a:p>
          <a:p>
            <a:pPr>
              <a:buNone/>
            </a:pPr>
            <a:r>
              <a:rPr lang="en-GB" sz="2000" b="1" u="sng" dirty="0">
                <a:latin typeface="Accord Heavy SF" panose="020BE200000000000000" pitchFamily="34" charset="0"/>
              </a:rPr>
              <a:t>Holy Thursday </a:t>
            </a:r>
          </a:p>
          <a:p>
            <a:pPr>
              <a:buNone/>
            </a:pPr>
            <a:r>
              <a:rPr lang="en-GB" sz="2000" dirty="0">
                <a:latin typeface="Accord Heavy SF" panose="020BE200000000000000" pitchFamily="34" charset="0"/>
              </a:rPr>
              <a:t>7pm at </a:t>
            </a:r>
            <a:r>
              <a:rPr lang="en-GB" sz="2000" dirty="0" err="1">
                <a:latin typeface="Accord Heavy SF" panose="020BE200000000000000" pitchFamily="34" charset="0"/>
              </a:rPr>
              <a:t>St.Bede’s</a:t>
            </a:r>
            <a:r>
              <a:rPr lang="en-GB" sz="2000" dirty="0">
                <a:latin typeface="Accord Heavy SF" panose="020BE200000000000000" pitchFamily="34" charset="0"/>
              </a:rPr>
              <a:t> and </a:t>
            </a:r>
            <a:r>
              <a:rPr lang="en-GB" sz="2000" dirty="0" err="1">
                <a:latin typeface="Accord Heavy SF" panose="020BE200000000000000" pitchFamily="34" charset="0"/>
              </a:rPr>
              <a:t>St.Mary’s</a:t>
            </a:r>
            <a:endParaRPr lang="en-GB" sz="2000" dirty="0">
              <a:latin typeface="Accord Heavy SF" panose="020BE200000000000000" pitchFamily="34" charset="0"/>
            </a:endParaRPr>
          </a:p>
          <a:p>
            <a:pPr>
              <a:buNone/>
            </a:pPr>
            <a:r>
              <a:rPr lang="en-GB" sz="2000" b="1" u="sng" dirty="0">
                <a:latin typeface="Accord Heavy SF" panose="020BE200000000000000" pitchFamily="34" charset="0"/>
              </a:rPr>
              <a:t>Good Friday</a:t>
            </a:r>
          </a:p>
          <a:p>
            <a:pPr>
              <a:buNone/>
            </a:pPr>
            <a:r>
              <a:rPr lang="en-GB" sz="2000" dirty="0">
                <a:latin typeface="Accord Heavy SF" panose="020BE200000000000000" pitchFamily="34" charset="0"/>
              </a:rPr>
              <a:t>3pm at </a:t>
            </a:r>
            <a:r>
              <a:rPr lang="en-GB" sz="2000" dirty="0" err="1">
                <a:latin typeface="Accord Heavy SF" panose="020BE200000000000000" pitchFamily="34" charset="0"/>
              </a:rPr>
              <a:t>St.Joseph’s</a:t>
            </a:r>
            <a:r>
              <a:rPr lang="en-GB" sz="2000" dirty="0">
                <a:latin typeface="Accord Heavy SF" panose="020BE200000000000000" pitchFamily="34" charset="0"/>
              </a:rPr>
              <a:t> &amp; </a:t>
            </a:r>
            <a:r>
              <a:rPr lang="en-GB" sz="2000" dirty="0" err="1">
                <a:latin typeface="Accord Heavy SF" panose="020BE200000000000000" pitchFamily="34" charset="0"/>
              </a:rPr>
              <a:t>St.Matthew</a:t>
            </a:r>
            <a:r>
              <a:rPr lang="en-GB" sz="2000" dirty="0">
                <a:latin typeface="Accord Heavy SF" panose="020BE200000000000000" pitchFamily="34" charset="0"/>
              </a:rPr>
              <a:t>’</a:t>
            </a:r>
          </a:p>
          <a:p>
            <a:pPr>
              <a:buNone/>
            </a:pPr>
            <a:r>
              <a:rPr lang="en-GB" sz="2000" u="sng" dirty="0">
                <a:latin typeface="Accord Heavy SF" panose="020BE200000000000000" pitchFamily="34" charset="0"/>
              </a:rPr>
              <a:t>Easter Saturday </a:t>
            </a:r>
            <a:r>
              <a:rPr lang="en-GB" sz="2000" dirty="0">
                <a:latin typeface="Accord Heavy SF" panose="020BE200000000000000" pitchFamily="34" charset="0"/>
              </a:rPr>
              <a:t>Vigil</a:t>
            </a:r>
          </a:p>
          <a:p>
            <a:pPr>
              <a:buNone/>
            </a:pPr>
            <a:r>
              <a:rPr lang="en-GB" sz="2000" dirty="0">
                <a:latin typeface="Accord Heavy SF" panose="020BE200000000000000" pitchFamily="34" charset="0"/>
              </a:rPr>
              <a:t>7pm at </a:t>
            </a:r>
            <a:r>
              <a:rPr lang="en-GB" sz="2000" dirty="0" err="1">
                <a:latin typeface="Accord Heavy SF" panose="020BE200000000000000" pitchFamily="34" charset="0"/>
              </a:rPr>
              <a:t>St.Bede’s</a:t>
            </a:r>
            <a:r>
              <a:rPr lang="en-GB" sz="2000" dirty="0">
                <a:latin typeface="Accord Heavy SF" panose="020BE200000000000000" pitchFamily="34" charset="0"/>
              </a:rPr>
              <a:t> &amp; </a:t>
            </a:r>
            <a:r>
              <a:rPr lang="en-GB" sz="2000" dirty="0" err="1">
                <a:latin typeface="Accord Heavy SF" panose="020BE200000000000000" pitchFamily="34" charset="0"/>
              </a:rPr>
              <a:t>St.Mary’s</a:t>
            </a:r>
            <a:endParaRPr lang="en-GB" sz="2000" dirty="0">
              <a:latin typeface="Accord Heavy SF" panose="020BE200000000000000" pitchFamily="34" charset="0"/>
            </a:endParaRPr>
          </a:p>
          <a:p>
            <a:pPr>
              <a:buNone/>
            </a:pPr>
            <a:r>
              <a:rPr lang="en-GB" sz="2000" b="1" u="sng" dirty="0">
                <a:latin typeface="Accord Heavy SF" panose="020BE200000000000000" pitchFamily="34" charset="0"/>
              </a:rPr>
              <a:t>Easter Sunday</a:t>
            </a:r>
          </a:p>
          <a:p>
            <a:pPr>
              <a:buNone/>
            </a:pPr>
            <a:r>
              <a:rPr lang="en-GB" sz="2000" dirty="0">
                <a:latin typeface="Accord Heavy SF" panose="020BE200000000000000" pitchFamily="34" charset="0"/>
              </a:rPr>
              <a:t>St Bede’s 9:30 </a:t>
            </a:r>
          </a:p>
          <a:p>
            <a:pPr>
              <a:buNone/>
            </a:pPr>
            <a:r>
              <a:rPr lang="en-GB" sz="2000" dirty="0" err="1">
                <a:latin typeface="Accord Heavy SF" panose="020BE200000000000000" pitchFamily="34" charset="0"/>
              </a:rPr>
              <a:t>St.Matthew’s</a:t>
            </a:r>
            <a:r>
              <a:rPr lang="en-GB" sz="2000" dirty="0">
                <a:latin typeface="Accord Heavy SF" panose="020BE200000000000000" pitchFamily="34" charset="0"/>
              </a:rPr>
              <a:t> 10am</a:t>
            </a:r>
          </a:p>
          <a:p>
            <a:pPr>
              <a:buNone/>
            </a:pPr>
            <a:r>
              <a:rPr lang="en-GB" sz="2000" dirty="0" err="1">
                <a:latin typeface="Accord Heavy SF" panose="020BE200000000000000" pitchFamily="34" charset="0"/>
              </a:rPr>
              <a:t>St.Joseph’s</a:t>
            </a:r>
            <a:r>
              <a:rPr lang="en-GB" sz="2000" dirty="0">
                <a:latin typeface="Accord Heavy SF" panose="020BE200000000000000" pitchFamily="34" charset="0"/>
              </a:rPr>
              <a:t> 11am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024" y="1877003"/>
            <a:ext cx="4808530" cy="54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4200" u="sng" dirty="0">
                <a:latin typeface="Accord Heavy SF" panose="020BE200000000000000" pitchFamily="34" charset="0"/>
              </a:rPr>
              <a:t>Holy Thursday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7pm at St. Bede’s &amp; St. Oswald’s </a:t>
            </a:r>
            <a:r>
              <a:rPr lang="en-GB" sz="4200" u="sng" dirty="0">
                <a:latin typeface="Accord Heavy SF" panose="020BE200000000000000" pitchFamily="34" charset="0"/>
              </a:rPr>
              <a:t>     </a:t>
            </a:r>
          </a:p>
          <a:p>
            <a:pPr>
              <a:buNone/>
            </a:pPr>
            <a:r>
              <a:rPr lang="en-GB" sz="4200" b="1" u="sng" dirty="0">
                <a:latin typeface="Accord Heavy SF" panose="020BE200000000000000" pitchFamily="34" charset="0"/>
              </a:rPr>
              <a:t>Good Friday 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3pm at St. Bede’s &amp; St. Oswald’s </a:t>
            </a:r>
          </a:p>
          <a:p>
            <a:pPr>
              <a:buNone/>
            </a:pPr>
            <a:r>
              <a:rPr lang="en-GB" sz="4200" b="1" u="sng" dirty="0">
                <a:latin typeface="Accord Heavy SF" panose="020BE200000000000000" pitchFamily="34" charset="0"/>
              </a:rPr>
              <a:t>Easter Saturday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7pm at St. Bede’s &amp; St. Oswald’s </a:t>
            </a:r>
          </a:p>
          <a:p>
            <a:pPr>
              <a:buNone/>
            </a:pPr>
            <a:r>
              <a:rPr lang="en-GB" sz="4200" b="1" u="sng" dirty="0">
                <a:latin typeface="Accord Heavy SF" panose="020BE200000000000000" pitchFamily="34" charset="0"/>
              </a:rPr>
              <a:t>Easter Sunday</a:t>
            </a:r>
            <a:endParaRPr lang="en-GB" sz="4200" u="sng" dirty="0">
              <a:latin typeface="Accord Heavy SF" panose="020BE200000000000000" pitchFamily="34" charset="0"/>
            </a:endParaRP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St Bede’s  9:30am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St Gregory’s  9:30am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Sacred Heart 9:30 am 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Ss Peter &amp; Paul  10:30am</a:t>
            </a:r>
          </a:p>
          <a:p>
            <a:pPr>
              <a:buNone/>
            </a:pPr>
            <a:r>
              <a:rPr lang="en-GB" sz="4200" dirty="0">
                <a:latin typeface="Accord Heavy SF" panose="020BE200000000000000" pitchFamily="34" charset="0"/>
              </a:rPr>
              <a:t>St Oswald’s 11am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7350" y="178415"/>
            <a:ext cx="6744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Holy Week Services</a:t>
            </a:r>
          </a:p>
        </p:txBody>
      </p:sp>
    </p:spTree>
    <p:extLst>
      <p:ext uri="{BB962C8B-B14F-4D97-AF65-F5344CB8AC3E}">
        <p14:creationId xmlns:p14="http://schemas.microsoft.com/office/powerpoint/2010/main" val="3880134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124</TotalTime>
  <Words>106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Accord Heavy SF</vt:lpstr>
      <vt:lpstr>Calibri</vt:lpstr>
      <vt:lpstr>Century Gothic</vt:lpstr>
      <vt:lpstr>Garamond</vt:lpstr>
      <vt:lpstr>Savon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Week Service</dc:title>
  <dc:creator>Nicola Snaith</dc:creator>
  <cp:lastModifiedBy>Anna Harrison</cp:lastModifiedBy>
  <cp:revision>13</cp:revision>
  <dcterms:created xsi:type="dcterms:W3CDTF">2019-03-14T14:30:13Z</dcterms:created>
  <dcterms:modified xsi:type="dcterms:W3CDTF">2019-04-05T12:47:24Z</dcterms:modified>
</cp:coreProperties>
</file>