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0" y="1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03A63-67D4-4934-AD24-F8CECD7A6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21434F-A817-415F-B9A3-A913EFCBD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04891-B9F7-4ABB-BFBB-987AADD31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AB11-3984-4EF0-9A25-01C7208A5538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3A1D5-96A3-4C5B-BB6E-356FF6B09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1A8AF-1C48-475F-8607-0EDEE5EEF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C4BE-1DA1-4FE6-A39D-533142F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727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B7401-AA6A-4E8F-8864-0D6EC3B67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19A7CB-9798-4C5D-B6AB-4BCF4D6E85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0EE87-D400-46FB-A1E0-B6AA8557E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AB11-3984-4EF0-9A25-01C7208A5538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8CCD9-6147-48CF-87E4-93C3C3395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B140C-9E15-4257-BF6D-25451B0E6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C4BE-1DA1-4FE6-A39D-533142F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13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5980B2-4270-43E9-A365-630326A8D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364267-B40E-4FEA-ACE0-8110A175D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A3EAA-A1A9-477C-B61E-08F7799BD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AB11-3984-4EF0-9A25-01C7208A5538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1F1C7-FC96-4BDE-A1B0-146DFA638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0F4B4-B4B7-4163-8816-D84C53EE9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C4BE-1DA1-4FE6-A39D-533142F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3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16C1E-8A29-4022-8801-0319FAB51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47C70-45E7-45CE-8A9F-8442BA797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8E01B-E5F3-49EB-9F63-4A09FDA5F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AB11-3984-4EF0-9A25-01C7208A5538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16210-07A6-43DE-A9CB-D06C599CF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16079-40FF-4C23-B29F-8B4167D1C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C4BE-1DA1-4FE6-A39D-533142F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021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72234-A60F-46D9-AB77-B0EC0E588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E26AE-3223-417C-9D19-6115035A0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8CEDD-264F-45CA-85F2-5A17C45F1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AB11-3984-4EF0-9A25-01C7208A5538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D4A07-9422-4739-864C-8E13D1367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6CDF0-AF8E-4987-9B0B-95814DD26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C4BE-1DA1-4FE6-A39D-533142F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474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DFEE1-4948-4602-973A-8D9D057DB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7F99B-AA2C-47CB-938C-6BCFADEBE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0E93B4-8A47-47A1-8362-1D1DCD167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D096B4-59F8-4F96-85F5-437FE4F32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AB11-3984-4EF0-9A25-01C7208A5538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C3E8BE-E468-4125-BFBD-725B3E70E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EA724-832D-409C-BF0B-8796F6EBE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C4BE-1DA1-4FE6-A39D-533142F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454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E98AA-BAE7-4476-9975-A1F72A6AB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867D5-614D-4499-8CDF-5D1F355E8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EC47A9-62FC-4F1D-B866-D6FAF9528D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6D355E-8188-4955-8A8A-9E1195736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ED2191-E866-4CF2-9034-2681992E21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72A6A2-EE61-4AAE-9F56-E43C3965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AB11-3984-4EF0-9A25-01C7208A5538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08F206-530B-4F92-A3C3-218BEC27B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094C72-737A-4300-A9C5-D26B69942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C4BE-1DA1-4FE6-A39D-533142F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23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FC363-3258-485A-B210-93B3F6E06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2602E6-EF19-4CD9-875F-DE69B0A88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AB11-3984-4EF0-9A25-01C7208A5538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516288-A10E-4F28-A4FD-19ECAB35A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12AADB-7869-4CF6-B9B3-113C53434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C4BE-1DA1-4FE6-A39D-533142F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419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0B164E-5FBD-4329-91D3-C65CA72CE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AB11-3984-4EF0-9A25-01C7208A5538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CD5E21-F716-41CB-8FBE-F473B6B4C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6AFEC-95E8-456B-9BCD-D16EB109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C4BE-1DA1-4FE6-A39D-533142F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57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52831-98C1-45A0-A888-BE61861A2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779D9-077F-446E-8C60-D1A17CE93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97844-2E23-4F0C-A14E-6B719B8F7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B547E9-BEA8-40D6-BC05-CE445F9D2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AB11-3984-4EF0-9A25-01C7208A5538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2A673A-65B9-4324-A8B3-C84E533BD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763D58-9FD5-40CE-B491-6F1A53101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C4BE-1DA1-4FE6-A39D-533142F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72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D136D-C6FC-445A-9A47-F4F848EDC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2BCAD6-7519-49AB-B4EF-BEED135674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D4BA5-AF27-4526-B9D4-EEC0E6E57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1F662-49B1-4EBA-876C-62AEDA352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AB11-3984-4EF0-9A25-01C7208A5538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AC1BEF-563D-43A5-9E93-FAB9783BE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AE536E-3168-4DD1-A37B-39FA380C2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C4BE-1DA1-4FE6-A39D-533142F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412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E77C2D-1298-431C-8FC7-54950B701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07FD6B-0A46-4CAF-9E78-48CCCB6F3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64461-FB41-4212-8AD7-BC36E917ED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9AB11-3984-4EF0-9A25-01C7208A5538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3D2A7-F236-4744-BE59-06DEDCCA1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CC957-8F2B-43EE-8E1F-E7428DB89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9C4BE-1DA1-4FE6-A39D-533142F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031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virtuallearning@st-wilfrids.or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DF767C4-A6E6-4542-B7AD-CA6CE6DB3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129401"/>
              </p:ext>
            </p:extLst>
          </p:nvPr>
        </p:nvGraphicFramePr>
        <p:xfrm>
          <a:off x="229428" y="1095427"/>
          <a:ext cx="11733143" cy="5716480"/>
        </p:xfrm>
        <a:graphic>
          <a:graphicData uri="http://schemas.openxmlformats.org/drawingml/2006/table">
            <a:tbl>
              <a:tblPr firstRow="1" firstCol="1" bandRow="1"/>
              <a:tblGrid>
                <a:gridCol w="973207">
                  <a:extLst>
                    <a:ext uri="{9D8B030D-6E8A-4147-A177-3AD203B41FA5}">
                      <a16:colId xmlns:a16="http://schemas.microsoft.com/office/drawing/2014/main" val="3758803330"/>
                    </a:ext>
                  </a:extLst>
                </a:gridCol>
                <a:gridCol w="1366630">
                  <a:extLst>
                    <a:ext uri="{9D8B030D-6E8A-4147-A177-3AD203B41FA5}">
                      <a16:colId xmlns:a16="http://schemas.microsoft.com/office/drawing/2014/main" val="3996305833"/>
                    </a:ext>
                  </a:extLst>
                </a:gridCol>
                <a:gridCol w="9393306">
                  <a:extLst>
                    <a:ext uri="{9D8B030D-6E8A-4147-A177-3AD203B41FA5}">
                      <a16:colId xmlns:a16="http://schemas.microsoft.com/office/drawing/2014/main" val="1670170470"/>
                    </a:ext>
                  </a:extLst>
                </a:gridCol>
              </a:tblGrid>
              <a:tr h="109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Title</a:t>
                      </a:r>
                      <a:endParaRPr lang="en-GB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Detail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907949"/>
                  </a:ext>
                </a:extLst>
              </a:tr>
              <a:tr h="4212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23/3/20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20BigSums</a:t>
                      </a: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20bigsums to complete.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Your challenge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to complete the sums set for your set.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Log onto: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MathsWatch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This is a competition with up to 8 winners.  Winners will be announced via social media and prizes will be sent.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 starts: Monday 23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March 9am until Tuesday  24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March 4pm.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2632595"/>
                  </a:ext>
                </a:extLst>
              </a:tr>
              <a:tr h="6289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30/3/20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(and over the Easter break)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20bigpoems</a:t>
                      </a:r>
                      <a:endParaRPr lang="en-GB" sz="12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20bigpoems.  There will be KS3 and KS4 booklets with 20 big poems to put into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Foldr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and shared on social media.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Paper copies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 also be sent through the post.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Your challenge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to come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come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up with your own poem. Email your entry to: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virtuallearning@st-wilfrids.org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.  The closing date will be 16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April.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winner will then be announced on social media and their poem posted too.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0378322"/>
                  </a:ext>
                </a:extLst>
              </a:tr>
              <a:tr h="7327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20/4/20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66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20placestovisit(virtually)</a:t>
                      </a:r>
                      <a:endParaRPr lang="en-GB" sz="1200" dirty="0">
                        <a:solidFill>
                          <a:srgbClr val="FF66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66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20placestovisit (virtually)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will be put into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Foldr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 a booklet format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Your challenge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that you need to find key information about each place.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first to complete the set of questions accurately on the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GoogleDocs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link will win. The link will be released that week.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winner will be announced on social media.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1863431"/>
                  </a:ext>
                </a:extLst>
              </a:tr>
              <a:tr h="7327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27/4/20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20musicmustknows</a:t>
                      </a:r>
                      <a:endParaRPr lang="en-GB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20musicmustknows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from across the genres and decades will be collated onto a booklet and put into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Foldr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and shared on social media.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Your challenge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to listen to all 20 of them and then complete a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GoogleDoc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link answering which is the best piece of the 20 and why.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link will be released that week.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song with the most entries saying it’s the best will be shared on social media along with the arguments.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student with the best argument will be announced on social media.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062592"/>
                  </a:ext>
                </a:extLst>
              </a:tr>
              <a:tr h="675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4/5/20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20historicalevents</a:t>
                      </a:r>
                      <a:endParaRPr lang="en-GB" sz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20keyhistoricalevents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will be put into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Foldr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and shared on social media.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Your challenge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to read about the events and complete 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GoogleDoc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link answering the questions. The link will be released that week.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most accurate and quickest submission wins! 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winner announced on social media.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279434"/>
                  </a:ext>
                </a:extLst>
              </a:tr>
              <a:tr h="525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11/5/20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20scientific breakthroughs</a:t>
                      </a:r>
                      <a:endParaRPr lang="en-GB" sz="12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20scientificbreakthroughs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through time.  A booklet will be shared on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Foldr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and social media with the 20 breakthroughs.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Your challenge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to complete a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GoogleDoc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with which breakthrough you think is the most significant and why. 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breakthrough with the most entries will be shared on social media along with the arguments.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link will be released that week.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student with the best argument will be announced on social media.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428597"/>
                  </a:ext>
                </a:extLst>
              </a:tr>
              <a:tr h="525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18/5/20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20piecesofart </a:t>
                      </a:r>
                      <a:endParaRPr lang="en-GB" sz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20piecesofart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will be uploaded to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Foldr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and social media.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Your challenge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 look at each piece of art and then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 a piece of art in the style of one of the artists. 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Students need to take a picture of it and email to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virtuallearning@st-wilfrids.org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Entries will be shared on social media and a winner will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 announced.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53" marR="20453" marT="5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5903492"/>
                  </a:ext>
                </a:extLst>
              </a:tr>
            </a:tbl>
          </a:graphicData>
        </a:graphic>
      </p:graphicFrame>
      <p:pic>
        <p:nvPicPr>
          <p:cNvPr id="5" name="Picture 4" descr="Rendered Image">
            <a:extLst>
              <a:ext uri="{FF2B5EF4-FFF2-40B4-BE49-F238E27FC236}">
                <a16:creationId xmlns:a16="http://schemas.microsoft.com/office/drawing/2014/main" id="{5B9CF43F-0589-4DDA-804F-EADEF8B65AF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447" y="228973"/>
            <a:ext cx="6641548" cy="874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5587AB19-75CA-43BE-829B-647EC9ED82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398" y="117613"/>
            <a:ext cx="883871" cy="883871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4F783A63-CBB9-4D9C-B2AF-CF143FF954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553" y="117613"/>
            <a:ext cx="883871" cy="88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27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511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Fairlamb</dc:creator>
  <cp:lastModifiedBy>Alexandra Fairlamb</cp:lastModifiedBy>
  <cp:revision>9</cp:revision>
  <dcterms:created xsi:type="dcterms:W3CDTF">2020-03-22T19:21:37Z</dcterms:created>
  <dcterms:modified xsi:type="dcterms:W3CDTF">2020-03-27T15:19:04Z</dcterms:modified>
</cp:coreProperties>
</file>