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915C99-E824-41FE-87C2-6F1878B3C26C}" v="203" dt="2020-03-20T11:04:23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Lewis-Dale" userId="S::slewis-dale@stjosephs.uk.net::cd274e02-649d-4e3f-a493-f4cbcb843e6e" providerId="AD" clId="Web-{40915C99-E824-41FE-87C2-6F1878B3C26C}"/>
    <pc:docChg chg="modSld">
      <pc:chgData name="S Lewis-Dale" userId="S::slewis-dale@stjosephs.uk.net::cd274e02-649d-4e3f-a493-f4cbcb843e6e" providerId="AD" clId="Web-{40915C99-E824-41FE-87C2-6F1878B3C26C}" dt="2020-03-20T11:04:23.766" v="191" actId="1076"/>
      <pc:docMkLst>
        <pc:docMk/>
      </pc:docMkLst>
      <pc:sldChg chg="addSp delSp modSp mod modClrScheme chgLayout">
        <pc:chgData name="S Lewis-Dale" userId="S::slewis-dale@stjosephs.uk.net::cd274e02-649d-4e3f-a493-f4cbcb843e6e" providerId="AD" clId="Web-{40915C99-E824-41FE-87C2-6F1878B3C26C}" dt="2020-03-20T11:04:23.766" v="191" actId="1076"/>
        <pc:sldMkLst>
          <pc:docMk/>
          <pc:sldMk cId="109857222" sldId="256"/>
        </pc:sldMkLst>
        <pc:spChg chg="del">
          <ac:chgData name="S Lewis-Dale" userId="S::slewis-dale@stjosephs.uk.net::cd274e02-649d-4e3f-a493-f4cbcb843e6e" providerId="AD" clId="Web-{40915C99-E824-41FE-87C2-6F1878B3C26C}" dt="2020-03-20T10:33:08.073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S Lewis-Dale" userId="S::slewis-dale@stjosephs.uk.net::cd274e02-649d-4e3f-a493-f4cbcb843e6e" providerId="AD" clId="Web-{40915C99-E824-41FE-87C2-6F1878B3C26C}" dt="2020-03-20T10:33:08.073" v="0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S Lewis-Dale" userId="S::slewis-dale@stjosephs.uk.net::cd274e02-649d-4e3f-a493-f4cbcb843e6e" providerId="AD" clId="Web-{40915C99-E824-41FE-87C2-6F1878B3C26C}" dt="2020-03-20T10:52:06.301" v="165" actId="20577"/>
          <ac:spMkLst>
            <pc:docMk/>
            <pc:sldMk cId="109857222" sldId="256"/>
            <ac:spMk id="4" creationId="{E74C2BD8-D79C-4B3A-B902-F62F090C9F44}"/>
          </ac:spMkLst>
        </pc:spChg>
        <pc:spChg chg="add mod">
          <ac:chgData name="S Lewis-Dale" userId="S::slewis-dale@stjosephs.uk.net::cd274e02-649d-4e3f-a493-f4cbcb843e6e" providerId="AD" clId="Web-{40915C99-E824-41FE-87C2-6F1878B3C26C}" dt="2020-03-20T10:54:24.488" v="187" actId="1076"/>
          <ac:spMkLst>
            <pc:docMk/>
            <pc:sldMk cId="109857222" sldId="256"/>
            <ac:spMk id="5" creationId="{1EF155F3-7B97-4C28-B217-7A2BF42637BF}"/>
          </ac:spMkLst>
        </pc:spChg>
        <pc:spChg chg="add mod">
          <ac:chgData name="S Lewis-Dale" userId="S::slewis-dale@stjosephs.uk.net::cd274e02-649d-4e3f-a493-f4cbcb843e6e" providerId="AD" clId="Web-{40915C99-E824-41FE-87C2-6F1878B3C26C}" dt="2020-03-20T10:48:03.021" v="94" actId="1076"/>
          <ac:spMkLst>
            <pc:docMk/>
            <pc:sldMk cId="109857222" sldId="256"/>
            <ac:spMk id="6" creationId="{21B066B2-6561-422B-83C1-62028CAFE680}"/>
          </ac:spMkLst>
        </pc:spChg>
        <pc:picChg chg="add mod">
          <ac:chgData name="S Lewis-Dale" userId="S::slewis-dale@stjosephs.uk.net::cd274e02-649d-4e3f-a493-f4cbcb843e6e" providerId="AD" clId="Web-{40915C99-E824-41FE-87C2-6F1878B3C26C}" dt="2020-03-20T10:53:50.941" v="177" actId="1076"/>
          <ac:picMkLst>
            <pc:docMk/>
            <pc:sldMk cId="109857222" sldId="256"/>
            <ac:picMk id="7" creationId="{888BBD9C-3AA8-467C-B7D9-040061EEA47E}"/>
          </ac:picMkLst>
        </pc:picChg>
        <pc:picChg chg="add mod">
          <ac:chgData name="S Lewis-Dale" userId="S::slewis-dale@stjosephs.uk.net::cd274e02-649d-4e3f-a493-f4cbcb843e6e" providerId="AD" clId="Web-{40915C99-E824-41FE-87C2-6F1878B3C26C}" dt="2020-03-20T10:52:26.348" v="170" actId="1076"/>
          <ac:picMkLst>
            <pc:docMk/>
            <pc:sldMk cId="109857222" sldId="256"/>
            <ac:picMk id="9" creationId="{D03C6ABD-4251-4C40-AB29-3315E571B09E}"/>
          </ac:picMkLst>
        </pc:picChg>
        <pc:picChg chg="add mod">
          <ac:chgData name="S Lewis-Dale" userId="S::slewis-dale@stjosephs.uk.net::cd274e02-649d-4e3f-a493-f4cbcb843e6e" providerId="AD" clId="Web-{40915C99-E824-41FE-87C2-6F1878B3C26C}" dt="2020-03-20T10:53:02.629" v="172" actId="1076"/>
          <ac:picMkLst>
            <pc:docMk/>
            <pc:sldMk cId="109857222" sldId="256"/>
            <ac:picMk id="11" creationId="{5833C841-24ED-45D4-A7BE-4B0714D0122E}"/>
          </ac:picMkLst>
        </pc:picChg>
        <pc:picChg chg="add mod">
          <ac:chgData name="S Lewis-Dale" userId="S::slewis-dale@stjosephs.uk.net::cd274e02-649d-4e3f-a493-f4cbcb843e6e" providerId="AD" clId="Web-{40915C99-E824-41FE-87C2-6F1878B3C26C}" dt="2020-03-20T10:53:32.597" v="174" actId="1076"/>
          <ac:picMkLst>
            <pc:docMk/>
            <pc:sldMk cId="109857222" sldId="256"/>
            <ac:picMk id="13" creationId="{714BAA33-34FE-4BEC-B379-FD7761BC9EB3}"/>
          </ac:picMkLst>
        </pc:picChg>
        <pc:picChg chg="add mod">
          <ac:chgData name="S Lewis-Dale" userId="S::slewis-dale@stjosephs.uk.net::cd274e02-649d-4e3f-a493-f4cbcb843e6e" providerId="AD" clId="Web-{40915C99-E824-41FE-87C2-6F1878B3C26C}" dt="2020-03-20T10:53:48.472" v="176" actId="1076"/>
          <ac:picMkLst>
            <pc:docMk/>
            <pc:sldMk cId="109857222" sldId="256"/>
            <ac:picMk id="15" creationId="{26E413E8-944E-4BBC-B44E-976F83DCA41D}"/>
          </ac:picMkLst>
        </pc:picChg>
        <pc:picChg chg="add mod">
          <ac:chgData name="S Lewis-Dale" userId="S::slewis-dale@stjosephs.uk.net::cd274e02-649d-4e3f-a493-f4cbcb843e6e" providerId="AD" clId="Web-{40915C99-E824-41FE-87C2-6F1878B3C26C}" dt="2020-03-20T10:54:04.847" v="179" actId="1076"/>
          <ac:picMkLst>
            <pc:docMk/>
            <pc:sldMk cId="109857222" sldId="256"/>
            <ac:picMk id="17" creationId="{F9EB48C3-B5D2-4F90-9C26-2A14685D7A89}"/>
          </ac:picMkLst>
        </pc:picChg>
        <pc:picChg chg="add mod">
          <ac:chgData name="S Lewis-Dale" userId="S::slewis-dale@stjosephs.uk.net::cd274e02-649d-4e3f-a493-f4cbcb843e6e" providerId="AD" clId="Web-{40915C99-E824-41FE-87C2-6F1878B3C26C}" dt="2020-03-20T10:54:18.097" v="181" actId="1076"/>
          <ac:picMkLst>
            <pc:docMk/>
            <pc:sldMk cId="109857222" sldId="256"/>
            <ac:picMk id="19" creationId="{6C80BE0C-7C5A-42D0-B67A-929695ABD77A}"/>
          </ac:picMkLst>
        </pc:picChg>
        <pc:picChg chg="add mod">
          <ac:chgData name="S Lewis-Dale" userId="S::slewis-dale@stjosephs.uk.net::cd274e02-649d-4e3f-a493-f4cbcb843e6e" providerId="AD" clId="Web-{40915C99-E824-41FE-87C2-6F1878B3C26C}" dt="2020-03-20T11:03:54.594" v="189" actId="1076"/>
          <ac:picMkLst>
            <pc:docMk/>
            <pc:sldMk cId="109857222" sldId="256"/>
            <ac:picMk id="21" creationId="{70AFDAB1-688E-449E-97A8-F5D9FE1F582B}"/>
          </ac:picMkLst>
        </pc:picChg>
        <pc:picChg chg="add mod">
          <ac:chgData name="S Lewis-Dale" userId="S::slewis-dale@stjosephs.uk.net::cd274e02-649d-4e3f-a493-f4cbcb843e6e" providerId="AD" clId="Web-{40915C99-E824-41FE-87C2-6F1878B3C26C}" dt="2020-03-20T11:04:23.766" v="191" actId="1076"/>
          <ac:picMkLst>
            <pc:docMk/>
            <pc:sldMk cId="109857222" sldId="256"/>
            <ac:picMk id="23" creationId="{6C85A7CF-3831-4289-A31C-3EF54E6A720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as.com/undergraduate/what-and-where-study/open-days-and-events/virtual-tours" TargetMode="External"/><Relationship Id="rId13" Type="http://schemas.openxmlformats.org/officeDocument/2006/relationships/image" Target="../media/image5.png"/><Relationship Id="rId3" Type="http://schemas.openxmlformats.org/officeDocument/2006/relationships/hyperlink" Target="https://www.ncl.ac.uk/tour/" TargetMode="External"/><Relationship Id="rId7" Type="http://schemas.openxmlformats.org/officeDocument/2006/relationships/hyperlink" Target="https://www.gla.ac.uk/explore/visit/virtual/virtualtour/" TargetMode="Externa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" Type="http://schemas.openxmlformats.org/officeDocument/2006/relationships/hyperlink" Target="https://www.sunderland.ac.uk/open-days/virtual-campus-tour/" TargetMode="Externa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Lhttps:/www.liverpool.ac.uk/virtual-open-day/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s://www.kings.cam.ac.uk/visit/virtual-tour-of-the-college" TargetMode="Externa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hyperlink" Target="https://www.dur.ac.uk/event.durham/vrtours/" TargetMode="External"/><Relationship Id="rId9" Type="http://schemas.openxmlformats.org/officeDocument/2006/relationships/image" Target="../media/image1.pn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4C2BD8-D79C-4B3A-B902-F62F090C9F44}"/>
              </a:ext>
            </a:extLst>
          </p:cNvPr>
          <p:cNvSpPr txBox="1"/>
          <p:nvPr/>
        </p:nvSpPr>
        <p:spPr>
          <a:xfrm>
            <a:off x="1236785" y="2819401"/>
            <a:ext cx="6015892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1600" dirty="0">
              <a:cs typeface="Segoe UI"/>
            </a:endParaRPr>
          </a:p>
          <a:p>
            <a:r>
              <a:rPr lang="en-GB" sz="1600" dirty="0">
                <a:cs typeface="Segoe UI"/>
              </a:rPr>
              <a:t>Sunderland- </a:t>
            </a:r>
            <a:r>
              <a:rPr lang="en-GB" sz="1600" dirty="0">
                <a:solidFill>
                  <a:srgbClr val="0563C1"/>
                </a:solidFill>
                <a:cs typeface="Segoe UI"/>
                <a:hlinkClick r:id="rId2"/>
              </a:rPr>
              <a:t>https://www.sunderland.ac.uk/open-days/virtual-campus-tour/</a:t>
            </a:r>
            <a:r>
              <a:rPr lang="en-GB" sz="1600" dirty="0">
                <a:cs typeface="Segoe UI"/>
              </a:rPr>
              <a:t> </a:t>
            </a:r>
          </a:p>
          <a:p>
            <a:r>
              <a:rPr lang="en-GB" sz="1600" dirty="0">
                <a:cs typeface="Segoe UI"/>
              </a:rPr>
              <a:t>Newcastle-</a:t>
            </a:r>
            <a:r>
              <a:rPr lang="en-GB" sz="1600" dirty="0">
                <a:solidFill>
                  <a:srgbClr val="0563C1"/>
                </a:solidFill>
                <a:cs typeface="Segoe UI"/>
                <a:hlinkClick r:id="rId3"/>
              </a:rPr>
              <a:t>https://www.ncl.ac.uk/tour/</a:t>
            </a:r>
            <a:r>
              <a:rPr lang="en-GB" sz="1600" dirty="0">
                <a:cs typeface="Segoe UI"/>
              </a:rPr>
              <a:t> </a:t>
            </a:r>
          </a:p>
          <a:p>
            <a:r>
              <a:rPr lang="en-GB" sz="1600" dirty="0">
                <a:cs typeface="Segoe UI"/>
              </a:rPr>
              <a:t>Durahm-</a:t>
            </a:r>
            <a:r>
              <a:rPr lang="en-GB" sz="1600" dirty="0">
                <a:solidFill>
                  <a:srgbClr val="0563C1"/>
                </a:solidFill>
                <a:cs typeface="Segoe UI"/>
                <a:hlinkClick r:id="rId4"/>
              </a:rPr>
              <a:t>https://www.dur.ac.uk/event.durham/vrtours/</a:t>
            </a:r>
            <a:r>
              <a:rPr lang="en-GB" sz="1600" dirty="0">
                <a:cs typeface="Segoe UI"/>
              </a:rPr>
              <a:t> </a:t>
            </a:r>
          </a:p>
          <a:p>
            <a:r>
              <a:rPr lang="en-GB" sz="1600" dirty="0">
                <a:cs typeface="Segoe UI"/>
              </a:rPr>
              <a:t>Cambridge- Kings college </a:t>
            </a:r>
            <a:r>
              <a:rPr lang="en-GB" sz="1600" dirty="0">
                <a:solidFill>
                  <a:srgbClr val="0563C1"/>
                </a:solidFill>
                <a:cs typeface="Segoe UI"/>
                <a:hlinkClick r:id="rId5"/>
              </a:rPr>
              <a:t>https://www.kings.cam.ac.uk/visit/virtual-tour-of-the-college</a:t>
            </a:r>
            <a:r>
              <a:rPr lang="en-GB" sz="1600" dirty="0">
                <a:cs typeface="Segoe UI"/>
              </a:rPr>
              <a:t> </a:t>
            </a:r>
          </a:p>
          <a:p>
            <a:r>
              <a:rPr lang="en-GB" sz="1600" dirty="0">
                <a:ea typeface="+mn-lt"/>
                <a:cs typeface="Segoe UI"/>
              </a:rPr>
              <a:t>Liverpool </a:t>
            </a:r>
            <a:r>
              <a:rPr lang="en-GB" sz="1600" dirty="0">
                <a:ea typeface="+mn-lt"/>
                <a:cs typeface="+mn-lt"/>
                <a:hlinkClick r:id="rId6"/>
              </a:rPr>
              <a:t>- https://www.liverpool.ac.uk/virtual-open-day/</a:t>
            </a:r>
            <a:endParaRPr lang="en-GB" sz="1600" dirty="0">
              <a:ea typeface="+mn-lt"/>
              <a:cs typeface="Segoe UI"/>
            </a:endParaRPr>
          </a:p>
          <a:p>
            <a:r>
              <a:rPr lang="en-GB" sz="1600" dirty="0">
                <a:cs typeface="Calibri"/>
              </a:rPr>
              <a:t>Glasgow- </a:t>
            </a:r>
            <a:r>
              <a:rPr lang="en-GB" sz="1600" dirty="0">
                <a:ea typeface="+mn-lt"/>
                <a:cs typeface="+mn-lt"/>
                <a:hlinkClick r:id="rId7"/>
              </a:rPr>
              <a:t>https://www.gla.ac.uk/explore/visit/virtual/virtualtour/</a:t>
            </a:r>
            <a:endParaRPr lang="en-GB" sz="16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155F3-7B97-4C28-B217-7A2BF42637BF}"/>
              </a:ext>
            </a:extLst>
          </p:cNvPr>
          <p:cNvSpPr txBox="1"/>
          <p:nvPr/>
        </p:nvSpPr>
        <p:spPr>
          <a:xfrm>
            <a:off x="474784" y="425938"/>
            <a:ext cx="615265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/>
              <a:t>All the Universities have virtual tours, you can find an A-Z of links on the UCAS website... Here are some to get you started</a:t>
            </a:r>
            <a:r>
              <a:rPr lang="en-GB" dirty="0"/>
              <a:t>.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066B2-6561-422B-83C1-62028CAFE680}"/>
              </a:ext>
            </a:extLst>
          </p:cNvPr>
          <p:cNvSpPr txBox="1"/>
          <p:nvPr/>
        </p:nvSpPr>
        <p:spPr>
          <a:xfrm>
            <a:off x="1275861" y="1881554"/>
            <a:ext cx="524412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8"/>
              </a:rPr>
              <a:t>https://www.ucas.com/undergraduate/what-and-where-study/open-days-and-events/virtual-tours</a:t>
            </a:r>
            <a:endParaRPr lang="en-US"/>
          </a:p>
        </p:txBody>
      </p:sp>
      <p:pic>
        <p:nvPicPr>
          <p:cNvPr id="7" name="Picture 7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888BBD9C-3AA8-467C-B7D9-040061EEA4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34644" y="5723060"/>
            <a:ext cx="2000250" cy="628650"/>
          </a:xfrm>
          <a:prstGeom prst="rect">
            <a:avLst/>
          </a:prstGeom>
        </p:spPr>
      </p:pic>
      <p:pic>
        <p:nvPicPr>
          <p:cNvPr id="9" name="Picture 9" descr="A picture containing clock&#10;&#10;Description generated with very high confidence">
            <a:extLst>
              <a:ext uri="{FF2B5EF4-FFF2-40B4-BE49-F238E27FC236}">
                <a16:creationId xmlns:a16="http://schemas.microsoft.com/office/drawing/2014/main" id="{D03C6ABD-4251-4C40-AB29-3315E571B09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76323" y="1535723"/>
            <a:ext cx="2743200" cy="914400"/>
          </a:xfrm>
          <a:prstGeom prst="rect">
            <a:avLst/>
          </a:prstGeom>
        </p:spPr>
      </p:pic>
      <p:pic>
        <p:nvPicPr>
          <p:cNvPr id="11" name="Picture 11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5833C841-24ED-45D4-A7BE-4B0714D0122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20554" y="3116033"/>
            <a:ext cx="2743200" cy="704088"/>
          </a:xfrm>
          <a:prstGeom prst="rect">
            <a:avLst/>
          </a:prstGeom>
        </p:spPr>
      </p:pic>
      <p:pic>
        <p:nvPicPr>
          <p:cNvPr id="13" name="Picture 13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714BAA33-34FE-4BEC-B379-FD7761BC9E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26002" y="4475040"/>
            <a:ext cx="1962150" cy="819150"/>
          </a:xfrm>
          <a:prstGeom prst="rect">
            <a:avLst/>
          </a:prstGeom>
        </p:spPr>
      </p:pic>
      <p:pic>
        <p:nvPicPr>
          <p:cNvPr id="15" name="Picture 15" descr="A picture containing table&#10;&#10;Description generated with very high confidence">
            <a:extLst>
              <a:ext uri="{FF2B5EF4-FFF2-40B4-BE49-F238E27FC236}">
                <a16:creationId xmlns:a16="http://schemas.microsoft.com/office/drawing/2014/main" id="{26E413E8-944E-4BBC-B44E-976F83DCA4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93996" y="5626954"/>
            <a:ext cx="2171700" cy="1133475"/>
          </a:xfrm>
          <a:prstGeom prst="rect">
            <a:avLst/>
          </a:prstGeom>
        </p:spPr>
      </p:pic>
      <p:pic>
        <p:nvPicPr>
          <p:cNvPr id="17" name="Picture 17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F9EB48C3-B5D2-4F90-9C26-2A14685D7A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515835" y="349616"/>
            <a:ext cx="2162175" cy="981075"/>
          </a:xfrm>
          <a:prstGeom prst="rect">
            <a:avLst/>
          </a:prstGeom>
        </p:spPr>
      </p:pic>
      <p:pic>
        <p:nvPicPr>
          <p:cNvPr id="19" name="Picture 1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C80BE0C-7C5A-42D0-B67A-929695ABD77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372458" y="5842000"/>
            <a:ext cx="2171700" cy="762000"/>
          </a:xfrm>
          <a:prstGeom prst="rect">
            <a:avLst/>
          </a:prstGeom>
        </p:spPr>
      </p:pic>
      <p:pic>
        <p:nvPicPr>
          <p:cNvPr id="21" name="Picture 21" descr="A close up of a logo&#10;&#10;Description generated with high confidence">
            <a:extLst>
              <a:ext uri="{FF2B5EF4-FFF2-40B4-BE49-F238E27FC236}">
                <a16:creationId xmlns:a16="http://schemas.microsoft.com/office/drawing/2014/main" id="{70AFDAB1-688E-449E-97A8-F5D9FE1F582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120304" y="4376493"/>
            <a:ext cx="2171700" cy="1133475"/>
          </a:xfrm>
          <a:prstGeom prst="rect">
            <a:avLst/>
          </a:prstGeom>
        </p:spPr>
      </p:pic>
      <p:pic>
        <p:nvPicPr>
          <p:cNvPr id="23" name="Picture 2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C85A7CF-3831-4289-A31C-3EF54E6A720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014308" y="2325077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54</cp:revision>
  <dcterms:created xsi:type="dcterms:W3CDTF">2020-03-20T10:32:47Z</dcterms:created>
  <dcterms:modified xsi:type="dcterms:W3CDTF">2020-03-20T11:04:27Z</dcterms:modified>
</cp:coreProperties>
</file>