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D875-2D20-431A-9DD2-9E14E3C59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E10D3-998B-4F8A-BF04-132B5CFDE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72A63-A5C7-40BD-A737-41496154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D0EC-28E9-452C-98E8-7A83DEB9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B17D-15FD-43CE-9F93-92905AEB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8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54DE-F6EF-42E8-A694-4180442C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39C45-DC69-46DE-BE18-804203818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2A7B-E2E1-47DE-9746-85AAE8B3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4875-61C7-4BB3-BDF0-4CCD5958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7CCB-71CF-4794-8399-1CDD1606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8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0FB80-C4E6-47F4-9705-521397414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F63EA-D7C3-4719-9955-399A6CB3F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626D-3C8B-4EAA-A12F-A03876EF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1572A-9E69-4B26-B29D-9FCD7151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E3C4-473C-4161-A015-B4376D86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824-9D6E-42DE-B72F-7E114225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3560-B73F-4519-A1A0-0D13A7269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199EA-7C4F-44FE-B212-12847BD8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20E5-7CE2-423B-9F97-75BE65B7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35934-EEC4-4C4B-8B57-3420EFAF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3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79B2-CA0D-41F6-A1C2-633E99C4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527AD-44A4-4356-8B4E-9AC70761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BE135-F2D3-44B8-AB92-612A8B06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3DD1B-3B1B-4D25-8B48-83A4FB8C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D2F8A-F12B-4C3C-9A37-FE624222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100E-16E1-4281-8B87-C02CDBC2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1E118-F8E8-4E50-A53C-3AE017521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BC4D0-1D50-44DC-9211-40A46A32C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28AE7-A9D0-4387-A97E-DA08D9CC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ADA5E-845B-4016-B6DF-F29D312C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BB3EB-742A-4AD0-AB81-E06CFF61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4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F344-D16A-41A6-B47B-E69619E6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3E06-B495-4640-84DD-B8FB40A5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A5C7F-C843-46A2-B99B-3E5A7BC22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60BF0-FC26-48D1-B9F9-EA04DE6FB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6A0D1-56DA-4C4A-88D2-A1EAF600F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C1D54-21D6-4927-97E8-49AC07E8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4FBBC-E89C-4F46-8C09-1312A264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70E35-B915-4FA0-A3DA-55EB2ECC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2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90F3-DD40-42CC-BDAE-2F347575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3361C-847F-41DB-A5FE-BDC604ED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C565-99E2-46B9-91DF-F21F1EFD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BEFE4-B1CF-4166-8DC5-382D92F2B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8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E7F1C-9312-4FB9-BD7E-E3640CC24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3C4FA-ABA3-4D85-AFF9-A2DD173B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6B672-5EFB-4036-8FB2-E3044B2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2370-3CF9-488A-BF94-0FA2D0000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216C-E527-4F23-828F-AAB8CCA5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308D4-CAAD-4FDF-B7EC-78F040A75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E16E2-526E-42CA-BAAE-6CBE7C16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9A95E-6102-4033-B113-A08088B0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13A5C-59B8-4A8F-BC69-E703F9B53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0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09EC-D62B-42DA-8680-A9F02801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39AC9-1A36-4892-A99A-DD36897CD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BBD45-3C03-42BB-937D-8453A5457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6AA7C-54DD-45E1-92FF-42FB015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D9883-357B-4F2A-BB68-0C5FB485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486B2-EE49-4727-8DFF-59A130DC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BD9E9-D05C-456C-BE47-D6C09582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9D0E-12C2-41BB-A6C0-8288FAD7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ABDF6-4F29-4754-9047-706050EBC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37F8D-7BB5-43BB-8AA2-C5D89DA442D4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739F-DF5F-4A33-9FC0-B3EC1FAE6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0942-2987-4491-990D-C3DBFF7C6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CC0B-B40E-496B-99CB-07EC2C226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4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B6EEF0-46E4-434B-9F73-FEB23FB8E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25485"/>
              </p:ext>
            </p:extLst>
          </p:nvPr>
        </p:nvGraphicFramePr>
        <p:xfrm>
          <a:off x="1470991" y="768627"/>
          <a:ext cx="9872870" cy="5327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Sagrada Familia, 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Alhambra Palace, Granada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Iguazu Falls, Argentina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Tibidabo</a:t>
                      </a:r>
                      <a:r>
                        <a:rPr lang="en-GB" dirty="0"/>
                        <a:t> Cathedral, Barcelona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764DFB0-8F44-466F-B270-612231570876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  <p:pic>
        <p:nvPicPr>
          <p:cNvPr id="7" name="Picture 6" descr="barcelona landmarks">
            <a:extLst>
              <a:ext uri="{FF2B5EF4-FFF2-40B4-BE49-F238E27FC236}">
                <a16:creationId xmlns:a16="http://schemas.microsoft.com/office/drawing/2014/main" id="{F4ED00A6-4A5F-49DC-A907-F8747691B4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48" y="1258957"/>
            <a:ext cx="1673073" cy="10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pain Landmarks Alhambra Granada">
            <a:extLst>
              <a:ext uri="{FF2B5EF4-FFF2-40B4-BE49-F238E27FC236}">
                <a16:creationId xmlns:a16="http://schemas.microsoft.com/office/drawing/2014/main" id="{0AFDA0C1-281C-4E85-8935-59C1CB7B6E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16" y="2413391"/>
            <a:ext cx="2172335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guazu/Igua&amp;#231;u National Park (Shutterstock)">
            <a:extLst>
              <a:ext uri="{FF2B5EF4-FFF2-40B4-BE49-F238E27FC236}">
                <a16:creationId xmlns:a16="http://schemas.microsoft.com/office/drawing/2014/main" id="{03E15014-9F4F-48F1-9AC8-DB18C08412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17" y="3680827"/>
            <a:ext cx="1866900" cy="112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pains landmarks">
            <a:extLst>
              <a:ext uri="{FF2B5EF4-FFF2-40B4-BE49-F238E27FC236}">
                <a16:creationId xmlns:a16="http://schemas.microsoft.com/office/drawing/2014/main" id="{172BFFAF-F4E1-4CBF-9979-B6E1AF7A42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68" y="4927308"/>
            <a:ext cx="1944449" cy="1120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3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EB6EEF0-46E4-434B-9F73-FEB23FB8E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03067"/>
              </p:ext>
            </p:extLst>
          </p:nvPr>
        </p:nvGraphicFramePr>
        <p:xfrm>
          <a:off x="1470991" y="768627"/>
          <a:ext cx="9872870" cy="555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Machu Picchu, Peru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Chichen</a:t>
                      </a:r>
                      <a:r>
                        <a:rPr lang="en-GB" dirty="0"/>
                        <a:t> Itza, Mexico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7)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City of Arts &amp; Science, Valencia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8)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Segovia Aqueduct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11" name="Picture 10" descr="Machu Picchu (Shutterstock)">
            <a:extLst>
              <a:ext uri="{FF2B5EF4-FFF2-40B4-BE49-F238E27FC236}">
                <a16:creationId xmlns:a16="http://schemas.microsoft.com/office/drawing/2014/main" id="{942279F3-A0B3-4B4A-BEF1-ECF11A0D3F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80" y="1241946"/>
            <a:ext cx="2286000" cy="110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panish Reading Bundle: 7 Famous Attractions of Hispanic World ...">
            <a:extLst>
              <a:ext uri="{FF2B5EF4-FFF2-40B4-BE49-F238E27FC236}">
                <a16:creationId xmlns:a16="http://schemas.microsoft.com/office/drawing/2014/main" id="{CC03A5B0-2A6E-4B61-BB0A-43DE0059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r="4178" b="10756"/>
          <a:stretch/>
        </p:blipFill>
        <p:spPr bwMode="auto">
          <a:xfrm>
            <a:off x="2961563" y="2460555"/>
            <a:ext cx="1569494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Must-Visit Attractions in Spain">
            <a:extLst>
              <a:ext uri="{FF2B5EF4-FFF2-40B4-BE49-F238E27FC236}">
                <a16:creationId xmlns:a16="http://schemas.microsoft.com/office/drawing/2014/main" id="{73DA9A6F-4CF0-4B41-BBF0-3B562FB0D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6" y="3715562"/>
            <a:ext cx="1658203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38A8D4-2352-44A2-B94E-6717DB19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06293" y="5002059"/>
            <a:ext cx="1943127" cy="11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683C2D-7E46-4CF7-BC35-8F0B2211749E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</p:spTree>
    <p:extLst>
      <p:ext uri="{BB962C8B-B14F-4D97-AF65-F5344CB8AC3E}">
        <p14:creationId xmlns:p14="http://schemas.microsoft.com/office/powerpoint/2010/main" val="110012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E686C-07B1-44DE-9B20-168D55FD4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52386"/>
              </p:ext>
            </p:extLst>
          </p:nvPr>
        </p:nvGraphicFramePr>
        <p:xfrm>
          <a:off x="1470991" y="768627"/>
          <a:ext cx="9872870" cy="5557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La </a:t>
                      </a:r>
                      <a:r>
                        <a:rPr lang="en-GB" dirty="0" err="1"/>
                        <a:t>giralda</a:t>
                      </a:r>
                      <a:r>
                        <a:rPr lang="en-GB" dirty="0"/>
                        <a:t>, Seville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Temple </a:t>
                      </a:r>
                      <a:r>
                        <a:rPr lang="en-GB" dirty="0" err="1"/>
                        <a:t>Debod</a:t>
                      </a:r>
                      <a:r>
                        <a:rPr lang="en-GB" dirty="0"/>
                        <a:t>, 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11)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Great Mosque, Cordoba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12)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Uyuni Salt Flats, Bolivia</a:t>
                      </a:r>
                    </a:p>
                    <a:p>
                      <a:b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2050" name="Picture 2" descr="La Giralda: Seville's stunning bell tower">
            <a:extLst>
              <a:ext uri="{FF2B5EF4-FFF2-40B4-BE49-F238E27FC236}">
                <a16:creationId xmlns:a16="http://schemas.microsoft.com/office/drawing/2014/main" id="{CEE50228-1BA6-40C3-A1DB-A7562F076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74" y="1228298"/>
            <a:ext cx="1640574" cy="10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mple of Debod | Official tourism website">
            <a:extLst>
              <a:ext uri="{FF2B5EF4-FFF2-40B4-BE49-F238E27FC236}">
                <a16:creationId xmlns:a16="http://schemas.microsoft.com/office/drawing/2014/main" id="{9340EE0A-C6D1-4BBB-BB61-42209E767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8" y="2469025"/>
            <a:ext cx="2183642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Meaning of the Great Mosque of Cordoba in the Tenth Century ...">
            <a:extLst>
              <a:ext uri="{FF2B5EF4-FFF2-40B4-BE49-F238E27FC236}">
                <a16:creationId xmlns:a16="http://schemas.microsoft.com/office/drawing/2014/main" id="{0BFDB881-DBA7-41B5-B867-795172A65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474" y="3710753"/>
            <a:ext cx="2126776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BD41A9F-A82F-4B75-9A05-DBF7705A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04" y="4920661"/>
            <a:ext cx="1809913" cy="13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73EA04-5271-4E3E-B0A5-6859E085F2FA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</p:spTree>
    <p:extLst>
      <p:ext uri="{BB962C8B-B14F-4D97-AF65-F5344CB8AC3E}">
        <p14:creationId xmlns:p14="http://schemas.microsoft.com/office/powerpoint/2010/main" val="122660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E686C-07B1-44DE-9B20-168D55FD4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11283"/>
              </p:ext>
            </p:extLst>
          </p:nvPr>
        </p:nvGraphicFramePr>
        <p:xfrm>
          <a:off x="1470991" y="768627"/>
          <a:ext cx="9872870" cy="5890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9466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566260">
                <a:tc>
                  <a:txBody>
                    <a:bodyPr/>
                    <a:lstStyle/>
                    <a:p>
                      <a:r>
                        <a:rPr lang="en-GB" dirty="0"/>
                        <a:t>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Angel Falls, Venezuela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Parc </a:t>
                      </a:r>
                      <a:r>
                        <a:rPr lang="en-GB" dirty="0" err="1"/>
                        <a:t>Guell</a:t>
                      </a:r>
                      <a:r>
                        <a:rPr lang="en-GB" dirty="0"/>
                        <a:t>, 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15)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Guggenheim Museum, Bilbao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233177">
                <a:tc>
                  <a:txBody>
                    <a:bodyPr/>
                    <a:lstStyle/>
                    <a:p>
                      <a:r>
                        <a:rPr lang="en-GB" dirty="0"/>
                        <a:t>16)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Teide National Park, Tenerife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A1B1F45F-10EA-4D66-8159-01563F4AE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38" y="1225678"/>
            <a:ext cx="1160059" cy="14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Parc Guell Guided Tour Tickets">
            <a:extLst>
              <a:ext uri="{FF2B5EF4-FFF2-40B4-BE49-F238E27FC236}">
                <a16:creationId xmlns:a16="http://schemas.microsoft.com/office/drawing/2014/main" id="{92DD1676-A891-40EE-BD7B-DDA80860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57" y="2828500"/>
            <a:ext cx="2183643" cy="100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85EFF12-1B80-4D14-96D0-034C5F4C0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87" y="4023821"/>
            <a:ext cx="1869174" cy="11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5531FA3-9E76-4B3B-9465-0925D9B2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4526"/>
            <a:ext cx="1978357" cy="135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DBC66D-CB27-422D-85A8-177DF752665C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</p:spTree>
    <p:extLst>
      <p:ext uri="{BB962C8B-B14F-4D97-AF65-F5344CB8AC3E}">
        <p14:creationId xmlns:p14="http://schemas.microsoft.com/office/powerpoint/2010/main" val="226123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E686C-07B1-44DE-9B20-168D55FD4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643622"/>
              </p:ext>
            </p:extLst>
          </p:nvPr>
        </p:nvGraphicFramePr>
        <p:xfrm>
          <a:off x="1470991" y="768627"/>
          <a:ext cx="9872870" cy="6167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6435">
                  <a:extLst>
                    <a:ext uri="{9D8B030D-6E8A-4147-A177-3AD203B41FA5}">
                      <a16:colId xmlns:a16="http://schemas.microsoft.com/office/drawing/2014/main" val="1263351762"/>
                    </a:ext>
                  </a:extLst>
                </a:gridCol>
                <a:gridCol w="4936435">
                  <a:extLst>
                    <a:ext uri="{9D8B030D-6E8A-4147-A177-3AD203B41FA5}">
                      <a16:colId xmlns:a16="http://schemas.microsoft.com/office/drawing/2014/main" val="3503065478"/>
                    </a:ext>
                  </a:extLst>
                </a:gridCol>
              </a:tblGrid>
              <a:tr h="3778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Photo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 the landmark &amp; its location</a:t>
                      </a:r>
                    </a:p>
                  </a:txBody>
                  <a:tcP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4524"/>
                  </a:ext>
                </a:extLst>
              </a:tr>
              <a:tr h="1436935">
                <a:tc>
                  <a:txBody>
                    <a:bodyPr/>
                    <a:lstStyle/>
                    <a:p>
                      <a:r>
                        <a:rPr lang="en-GB" dirty="0"/>
                        <a:t>17)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Che Guevara Museum, La Havana Cuba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18221"/>
                  </a:ext>
                </a:extLst>
              </a:tr>
              <a:tr h="1436935">
                <a:tc>
                  <a:txBody>
                    <a:bodyPr/>
                    <a:lstStyle/>
                    <a:p>
                      <a:r>
                        <a:rPr lang="en-GB" dirty="0"/>
                        <a:t>18)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Teotihaucan</a:t>
                      </a:r>
                      <a:r>
                        <a:rPr lang="en-GB" dirty="0"/>
                        <a:t> Pyramids, Mexico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823461"/>
                  </a:ext>
                </a:extLst>
              </a:tr>
              <a:tr h="1436935">
                <a:tc>
                  <a:txBody>
                    <a:bodyPr/>
                    <a:lstStyle/>
                    <a:p>
                      <a:r>
                        <a:rPr lang="en-GB" dirty="0"/>
                        <a:t>19)  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Rainbow Mountain, Cusco Peru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38275"/>
                  </a:ext>
                </a:extLst>
              </a:tr>
              <a:tr h="1400717">
                <a:tc>
                  <a:txBody>
                    <a:bodyPr/>
                    <a:lstStyle/>
                    <a:p>
                      <a:r>
                        <a:rPr lang="en-GB" dirty="0"/>
                        <a:t>20)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Atacama Desert, Chile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701462"/>
                  </a:ext>
                </a:extLst>
              </a:tr>
            </a:tbl>
          </a:graphicData>
        </a:graphic>
      </p:graphicFrame>
      <p:pic>
        <p:nvPicPr>
          <p:cNvPr id="3074" name="Picture 2" descr="About Santa Clara, Cuba | Photos and Information">
            <a:extLst>
              <a:ext uri="{FF2B5EF4-FFF2-40B4-BE49-F238E27FC236}">
                <a16:creationId xmlns:a16="http://schemas.microsoft.com/office/drawing/2014/main" id="{A3B561BB-2C58-48A2-A51F-CA713638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4" y="1217652"/>
            <a:ext cx="2227688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E9D7D8-DCD1-4AF6-9EAC-0EBCC2D1A931}"/>
              </a:ext>
            </a:extLst>
          </p:cNvPr>
          <p:cNvSpPr/>
          <p:nvPr/>
        </p:nvSpPr>
        <p:spPr>
          <a:xfrm>
            <a:off x="172277" y="153266"/>
            <a:ext cx="8685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#20Spanish - Name the 20 Hispanic Landmarks / Sites / Attraction</a:t>
            </a:r>
          </a:p>
        </p:txBody>
      </p:sp>
      <p:sp>
        <p:nvSpPr>
          <p:cNvPr id="2" name="AutoShape 4" descr="Exploring the Teotihuacan Pyramids in Mexico">
            <a:extLst>
              <a:ext uri="{FF2B5EF4-FFF2-40B4-BE49-F238E27FC236}">
                <a16:creationId xmlns:a16="http://schemas.microsoft.com/office/drawing/2014/main" id="{F2EB58DC-9A55-4E10-951E-4242CEC24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Teotihuacan: Ancient City of Pyramids | Live Science">
            <a:extLst>
              <a:ext uri="{FF2B5EF4-FFF2-40B4-BE49-F238E27FC236}">
                <a16:creationId xmlns:a16="http://schemas.microsoft.com/office/drawing/2014/main" id="{ABA3C5BF-E3C0-47CF-A143-8E7B783B1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59" y="2678167"/>
            <a:ext cx="2046755" cy="13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6 Things You Must Do in Peru | Wanderlust">
            <a:extLst>
              <a:ext uri="{FF2B5EF4-FFF2-40B4-BE49-F238E27FC236}">
                <a16:creationId xmlns:a16="http://schemas.microsoft.com/office/drawing/2014/main" id="{63E1F505-AD3F-4B11-9D95-07DF84E0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4" y="4138682"/>
            <a:ext cx="2227688" cy="13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E95B750-119D-4C16-BC41-95F0F6E9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45" y="5599197"/>
            <a:ext cx="21631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41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224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moreira</dc:creator>
  <cp:lastModifiedBy>Anna Harrison</cp:lastModifiedBy>
  <cp:revision>7</cp:revision>
  <dcterms:created xsi:type="dcterms:W3CDTF">2020-06-12T08:08:38Z</dcterms:created>
  <dcterms:modified xsi:type="dcterms:W3CDTF">2020-06-19T13:56:30Z</dcterms:modified>
</cp:coreProperties>
</file>