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45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7655E-3E19-4CC1-A9E1-A36B8F0B5F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17A3AC-7692-44BD-84CA-FFE1DE43BF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76CAF-7C4C-41E3-AE13-14B4B067C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14387-7D38-4925-A69C-DE9ECBAE740E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F7E9B6-BA84-4660-B465-1473517EF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2A62CE-D29B-465A-A2AC-A9B9D23EE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34A7-BCAF-4169-8C67-A46C004555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872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128C0-6289-4D03-9D42-631C29927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91FAE1-7301-41CA-B152-A38E7913AE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477907-B625-42D2-8D43-84D039BAF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14387-7D38-4925-A69C-DE9ECBAE740E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ABF546-AB10-405C-AAFC-F9CDAC052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9B292D-1F8D-462E-8EBD-340AA59A4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34A7-BCAF-4169-8C67-A46C004555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152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ED0D4E-5424-47B1-AF0B-BBD6B6D328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54D872-6F46-4AEB-877D-E4E6FD0237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C44198-AA46-40E6-8AE6-2FC7C7873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14387-7D38-4925-A69C-DE9ECBAE740E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E0171-9335-4A35-9F5B-7216B6320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3573D8-3E15-48BD-973A-EBC1E5377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34A7-BCAF-4169-8C67-A46C004555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118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C1B03-AFEB-4A3E-930C-AB9503B3E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C438A-4D51-4351-AF89-6439612761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BC8B2B-33CF-4E9A-9F12-F59BC3349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14387-7D38-4925-A69C-DE9ECBAE740E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85BE9C-E623-4383-951E-8ED423BC2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8CC715-9CFE-485D-86F5-54EFFC2D5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34A7-BCAF-4169-8C67-A46C004555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190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545AF-16EB-4F21-84CB-AA22BB278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208F6D-5ECE-48D1-9191-6FC348603C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C53692-E930-4D67-A84C-F664A3D56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14387-7D38-4925-A69C-DE9ECBAE740E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E7E1F6-3BDD-41FE-A07D-877390698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F67777-900C-45CD-B853-7A3543FF5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34A7-BCAF-4169-8C67-A46C004555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302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5C174-D128-4109-A86F-365A6FCCD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1C454-6A04-4762-8A03-4CD416BB6E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53260D-FBE9-4542-BB9B-AEF2561E95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D79424-B030-4D35-ACA3-903B2AFFB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14387-7D38-4925-A69C-DE9ECBAE740E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97A304-D122-45DB-BE4A-CB1B996A4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BCE30F-AB72-4857-B5ED-52DB0BEFA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34A7-BCAF-4169-8C67-A46C004555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038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06B93-742B-4A01-B341-0560D67E4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486409-2C99-416E-A0B7-1EC372CA9B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218469-0A1C-458E-A646-E054AF573C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7C11A8-05A8-4173-8027-F3B1ACA0BF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FA4A0D-6089-4BB5-87B6-B37A5E68D8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16E252-7C75-49E5-9C40-455689172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14387-7D38-4925-A69C-DE9ECBAE740E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08D055-4C9C-4E31-BB73-8FC67481D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923536-2C98-479C-BFFE-2E1E93E87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34A7-BCAF-4169-8C67-A46C004555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350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047D8-64B4-4FA3-A8CA-2388E9ABB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460DC7-63ED-45B5-A252-C510678A4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14387-7D38-4925-A69C-DE9ECBAE740E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E60A85-C33D-491F-96A0-43EC584EA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8D9D1D-60C8-45B8-9CD2-B1C1AD356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34A7-BCAF-4169-8C67-A46C004555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652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116092-D5D4-4C66-88FA-91C1AB21C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14387-7D38-4925-A69C-DE9ECBAE740E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852819-94C2-485C-AFFD-6F4BFB691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B4285A-B449-40A1-99AE-BEAEFC65C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34A7-BCAF-4169-8C67-A46C004555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531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A806E-EFAA-4CCF-8F81-6A652410F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69276-AD8C-42E6-AE9D-CEB5F3052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8EC813-2046-4277-A594-0449E67011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468560-713A-4F7D-8FF0-69501B5CB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14387-7D38-4925-A69C-DE9ECBAE740E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A1857C-BBA3-4E04-B047-67B872A45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FA3343-CAF9-4D28-88A2-39ADBEC89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34A7-BCAF-4169-8C67-A46C004555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204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7E734-A511-4F69-9117-67036DAB7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9E9923-8FBF-4D21-86F5-0648332CE4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60364-8F9F-4EEF-A28A-CBF72D7786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87A0DF-BE23-438F-9722-F6FB32079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14387-7D38-4925-A69C-DE9ECBAE740E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A6965D-58E5-40AD-BD30-ECBF0D778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08E93D-3BC0-4B66-9A73-EBA3A837D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34A7-BCAF-4169-8C67-A46C004555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496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825866-7A55-4C2D-A63E-C0F15987B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F28518-BFF4-45C7-9F78-6B1B42506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88E9C1-1CA1-41C3-A394-F52F493787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14387-7D38-4925-A69C-DE9ECBAE740E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AC0D0-BE7D-4535-81B4-4D672EDF95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0038AD-2DDD-4A9A-B61B-07285EC77C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234A7-BCAF-4169-8C67-A46C004555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060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BC470E6-53A0-40C7-AB7A-CF41F27693FD}"/>
              </a:ext>
            </a:extLst>
          </p:cNvPr>
          <p:cNvSpPr/>
          <p:nvPr/>
        </p:nvSpPr>
        <p:spPr>
          <a:xfrm>
            <a:off x="2233313" y="144622"/>
            <a:ext cx="8016939" cy="923330"/>
          </a:xfrm>
          <a:prstGeom prst="rect">
            <a:avLst/>
          </a:prstGeom>
          <a:noFill/>
          <a:ln w="76200">
            <a:solidFill>
              <a:srgbClr val="00B050"/>
            </a:solidFill>
            <a:prstDash val="dash"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  <a:latin typeface="Century Gothic" panose="020B0502020202020204" pitchFamily="34" charset="0"/>
              </a:rPr>
              <a:t>St Wilfrid’s School Saints</a:t>
            </a:r>
          </a:p>
        </p:txBody>
      </p:sp>
      <p:pic>
        <p:nvPicPr>
          <p:cNvPr id="1026" name="Picture 2" descr="Image result for st aidan">
            <a:extLst>
              <a:ext uri="{FF2B5EF4-FFF2-40B4-BE49-F238E27FC236}">
                <a16:creationId xmlns:a16="http://schemas.microsoft.com/office/drawing/2014/main" id="{AD643017-FA2B-4B5B-ACDF-5CDF9F0F24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43" y="1432523"/>
            <a:ext cx="1638300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st bede">
            <a:extLst>
              <a:ext uri="{FF2B5EF4-FFF2-40B4-BE49-F238E27FC236}">
                <a16:creationId xmlns:a16="http://schemas.microsoft.com/office/drawing/2014/main" id="{94D2B625-54C4-4C35-8CB6-075FFC7B24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3885" y="1442703"/>
            <a:ext cx="1638300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6192522-8C30-4FB0-8866-CAABB5FD46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27" y="1457324"/>
            <a:ext cx="1714500" cy="22288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29DA376-4FF9-4649-902D-E148CC377BF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0769" y="1457324"/>
            <a:ext cx="1680128" cy="225809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A2F70D3-58CE-4190-8A12-92DB3D8054E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2939" y="1455126"/>
            <a:ext cx="1685496" cy="221642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3D5F574-87CA-4264-BAE8-35CA0508D20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8115" y="1442703"/>
            <a:ext cx="1522310" cy="225809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A417B0C-2968-453A-BE51-0CA6F7320C1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9779" y="1459806"/>
            <a:ext cx="1403996" cy="225561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2D8F5D2C-B503-4968-AF44-C1DE20DFCE15}"/>
              </a:ext>
            </a:extLst>
          </p:cNvPr>
          <p:cNvSpPr txBox="1"/>
          <p:nvPr/>
        </p:nvSpPr>
        <p:spPr>
          <a:xfrm>
            <a:off x="244102" y="3715416"/>
            <a:ext cx="1210685" cy="646331"/>
          </a:xfrm>
          <a:prstGeom prst="rect">
            <a:avLst/>
          </a:prstGeom>
          <a:noFill/>
          <a:ln w="63500">
            <a:solidFill>
              <a:srgbClr val="0070C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Century Gothic" panose="020B0502020202020204" pitchFamily="34" charset="0"/>
              </a:rPr>
              <a:t>St </a:t>
            </a:r>
          </a:p>
          <a:p>
            <a:pPr algn="ctr"/>
            <a:r>
              <a:rPr lang="en-GB" dirty="0">
                <a:latin typeface="Century Gothic" panose="020B0502020202020204" pitchFamily="34" charset="0"/>
              </a:rPr>
              <a:t>Aidan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84A2B62-1703-4FD7-BB2F-98B2D9678605}"/>
              </a:ext>
            </a:extLst>
          </p:cNvPr>
          <p:cNvSpPr txBox="1"/>
          <p:nvPr/>
        </p:nvSpPr>
        <p:spPr>
          <a:xfrm>
            <a:off x="2017692" y="3725981"/>
            <a:ext cx="1210685" cy="646331"/>
          </a:xfrm>
          <a:prstGeom prst="rect">
            <a:avLst/>
          </a:prstGeom>
          <a:noFill/>
          <a:ln w="63500"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Century Gothic" panose="020B0502020202020204" pitchFamily="34" charset="0"/>
              </a:rPr>
              <a:t>St </a:t>
            </a:r>
          </a:p>
          <a:p>
            <a:pPr algn="ctr"/>
            <a:r>
              <a:rPr lang="en-GB" dirty="0">
                <a:latin typeface="Century Gothic" panose="020B0502020202020204" pitchFamily="34" charset="0"/>
              </a:rPr>
              <a:t>Bede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8B4CEA0-F765-4846-A2F0-1B94467A245C}"/>
              </a:ext>
            </a:extLst>
          </p:cNvPr>
          <p:cNvSpPr txBox="1"/>
          <p:nvPr/>
        </p:nvSpPr>
        <p:spPr>
          <a:xfrm>
            <a:off x="3629466" y="3750614"/>
            <a:ext cx="1357354" cy="646331"/>
          </a:xfrm>
          <a:prstGeom prst="rect">
            <a:avLst/>
          </a:prstGeom>
          <a:noFill/>
          <a:ln w="63500">
            <a:solidFill>
              <a:srgbClr val="FFFF0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Century Gothic" panose="020B0502020202020204" pitchFamily="34" charset="0"/>
              </a:rPr>
              <a:t>St </a:t>
            </a:r>
          </a:p>
          <a:p>
            <a:pPr algn="ctr"/>
            <a:r>
              <a:rPr lang="en-GB" dirty="0">
                <a:latin typeface="Century Gothic" panose="020B0502020202020204" pitchFamily="34" charset="0"/>
              </a:rPr>
              <a:t>Cuthbert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BCD65B4-A220-4988-B253-30F29BEB610B}"/>
              </a:ext>
            </a:extLst>
          </p:cNvPr>
          <p:cNvSpPr txBox="1"/>
          <p:nvPr/>
        </p:nvSpPr>
        <p:spPr>
          <a:xfrm>
            <a:off x="5534576" y="3776341"/>
            <a:ext cx="1210685" cy="646331"/>
          </a:xfrm>
          <a:prstGeom prst="rect">
            <a:avLst/>
          </a:prstGeom>
          <a:noFill/>
          <a:ln w="63500"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Century Gothic" panose="020B0502020202020204" pitchFamily="34" charset="0"/>
              </a:rPr>
              <a:t>St</a:t>
            </a:r>
          </a:p>
          <a:p>
            <a:pPr algn="ctr"/>
            <a:r>
              <a:rPr lang="en-GB" dirty="0">
                <a:latin typeface="Century Gothic" panose="020B0502020202020204" pitchFamily="34" charset="0"/>
              </a:rPr>
              <a:t> Hilda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AB9C0D8-9C1B-4B98-8549-EE5BEBA809A7}"/>
              </a:ext>
            </a:extLst>
          </p:cNvPr>
          <p:cNvSpPr txBox="1"/>
          <p:nvPr/>
        </p:nvSpPr>
        <p:spPr>
          <a:xfrm>
            <a:off x="7082939" y="3766002"/>
            <a:ext cx="1685496" cy="923330"/>
          </a:xfrm>
          <a:prstGeom prst="rect">
            <a:avLst/>
          </a:prstGeom>
          <a:noFill/>
          <a:ln w="63500">
            <a:solidFill>
              <a:schemeClr val="accent2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Century Gothic" panose="020B0502020202020204" pitchFamily="34" charset="0"/>
              </a:rPr>
              <a:t>St </a:t>
            </a:r>
          </a:p>
          <a:p>
            <a:pPr algn="ctr"/>
            <a:r>
              <a:rPr lang="en-GB" dirty="0">
                <a:latin typeface="Century Gothic" panose="020B0502020202020204" pitchFamily="34" charset="0"/>
              </a:rPr>
              <a:t>Margaret</a:t>
            </a:r>
          </a:p>
          <a:p>
            <a:pPr algn="ctr"/>
            <a:r>
              <a:rPr lang="en-GB" dirty="0">
                <a:latin typeface="Century Gothic" panose="020B0502020202020204" pitchFamily="34" charset="0"/>
              </a:rPr>
              <a:t> </a:t>
            </a:r>
            <a:r>
              <a:rPr lang="en-GB" dirty="0" err="1">
                <a:latin typeface="Century Gothic" panose="020B0502020202020204" pitchFamily="34" charset="0"/>
              </a:rPr>
              <a:t>Clitherow</a:t>
            </a:r>
            <a:endParaRPr lang="en-GB" dirty="0">
              <a:latin typeface="Century Gothic" panose="020B0502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61EBD09-DE12-40E9-A1FE-68E312520AC0}"/>
              </a:ext>
            </a:extLst>
          </p:cNvPr>
          <p:cNvSpPr txBox="1"/>
          <p:nvPr/>
        </p:nvSpPr>
        <p:spPr>
          <a:xfrm>
            <a:off x="8909779" y="3800247"/>
            <a:ext cx="1340473" cy="615553"/>
          </a:xfrm>
          <a:prstGeom prst="rect">
            <a:avLst/>
          </a:prstGeom>
          <a:noFill/>
          <a:ln w="63500">
            <a:solidFill>
              <a:srgbClr val="7030A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700" dirty="0">
                <a:latin typeface="Century Gothic" panose="020B0502020202020204" pitchFamily="34" charset="0"/>
              </a:rPr>
              <a:t>St </a:t>
            </a:r>
          </a:p>
          <a:p>
            <a:pPr algn="ctr"/>
            <a:r>
              <a:rPr lang="en-GB" sz="1700" dirty="0">
                <a:latin typeface="Century Gothic" panose="020B0502020202020204" pitchFamily="34" charset="0"/>
              </a:rPr>
              <a:t>Columba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BE0F0C5-611F-4EB8-B22F-6700454A7250}"/>
              </a:ext>
            </a:extLst>
          </p:cNvPr>
          <p:cNvSpPr txBox="1"/>
          <p:nvPr/>
        </p:nvSpPr>
        <p:spPr>
          <a:xfrm>
            <a:off x="10543927" y="3852483"/>
            <a:ext cx="1210685" cy="369332"/>
          </a:xfrm>
          <a:prstGeom prst="rect">
            <a:avLst/>
          </a:prstGeom>
          <a:noFill/>
          <a:ln w="63500">
            <a:solidFill>
              <a:srgbClr val="F545F9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Century Gothic" panose="020B0502020202020204" pitchFamily="34" charset="0"/>
              </a:rPr>
              <a:t>St Wilfrid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5DA3106-1379-4575-9B78-1484CAD06D08}"/>
              </a:ext>
            </a:extLst>
          </p:cNvPr>
          <p:cNvSpPr txBox="1"/>
          <p:nvPr/>
        </p:nvSpPr>
        <p:spPr>
          <a:xfrm>
            <a:off x="83543" y="4867422"/>
            <a:ext cx="11826882" cy="1477328"/>
          </a:xfrm>
          <a:prstGeom prst="rect">
            <a:avLst/>
          </a:prstGeom>
          <a:noFill/>
          <a:ln w="50800">
            <a:solidFill>
              <a:srgbClr val="F545F9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GB" b="1" u="sng" dirty="0">
                <a:latin typeface="Century Gothic" panose="020B0502020202020204" pitchFamily="34" charset="0"/>
              </a:rPr>
              <a:t>Your Task: </a:t>
            </a:r>
            <a:r>
              <a:rPr lang="en-GB" dirty="0">
                <a:latin typeface="Century Gothic" panose="020B0502020202020204" pitchFamily="34" charset="0"/>
              </a:rPr>
              <a:t>Research any one of our school Saints- who they are, where they lived, what they did, etc. </a:t>
            </a:r>
          </a:p>
          <a:p>
            <a:pPr algn="ctr"/>
            <a:endParaRPr lang="en-GB" dirty="0">
              <a:latin typeface="Century Gothic" panose="020B0502020202020204" pitchFamily="34" charset="0"/>
            </a:endParaRPr>
          </a:p>
          <a:p>
            <a:r>
              <a:rPr lang="en-GB" b="1" u="sng" dirty="0">
                <a:latin typeface="Century Gothic" panose="020B0502020202020204" pitchFamily="34" charset="0"/>
              </a:rPr>
              <a:t>How to present it: </a:t>
            </a:r>
            <a:r>
              <a:rPr lang="en-GB" dirty="0">
                <a:latin typeface="Century Gothic" panose="020B0502020202020204" pitchFamily="34" charset="0"/>
              </a:rPr>
              <a:t>You could make a poster, write a poem or rap, draw a picture, create a fact file, make a collage, a piece of drama or any other idea you can think of to share the life of the Saint.</a:t>
            </a:r>
            <a:endParaRPr lang="en-GB" b="1" u="sng" dirty="0">
              <a:latin typeface="Century Gothic" panose="020B0502020202020204" pitchFamily="34" charset="0"/>
            </a:endParaRPr>
          </a:p>
          <a:p>
            <a:pPr algn="ctr"/>
            <a:endParaRPr lang="en-GB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790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95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Snaith</dc:creator>
  <cp:lastModifiedBy>Nicola Snaith</cp:lastModifiedBy>
  <cp:revision>5</cp:revision>
  <dcterms:created xsi:type="dcterms:W3CDTF">2020-06-12T11:53:10Z</dcterms:created>
  <dcterms:modified xsi:type="dcterms:W3CDTF">2020-06-12T12:24:10Z</dcterms:modified>
</cp:coreProperties>
</file>