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342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B4D23-6FD0-4C57-BEE4-976DF739B4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03B9C6-6B2B-4595-A3BF-401A649C8F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2EF96C-CFA6-479F-B3D4-9A76C22CA8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88434-9DB8-451D-833B-7CF6CA9B9A64}" type="datetimeFigureOut">
              <a:rPr lang="en-GB" smtClean="0"/>
              <a:t>25/05/2021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EBA5A5-499C-4D71-9C41-81D8B8EAF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83F491-0B3D-4B5A-A86E-EE9E62F3D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10FC0-0722-4E91-AD94-59413B1480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8928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8A870F-D840-4F80-A8A2-8EF0BC772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7178B5-275D-45E2-A8AD-AED3FE75AE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8B9847-3FD0-4AE1-87CD-A3F57A6AA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88434-9DB8-451D-833B-7CF6CA9B9A64}" type="datetimeFigureOut">
              <a:rPr lang="en-GB" smtClean="0"/>
              <a:t>25/05/2021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E7A6F2-41AB-4EE2-A9B1-DA50D6ABDB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41A553-37A7-4C8D-9DF5-1478A4C27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10FC0-0722-4E91-AD94-59413B1480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1255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6626B36-536F-4028-9A10-9669800841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2BDD8F-F93C-4A7B-B193-33BBC5B3A5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1CAA80-4CBB-4569-88E7-B4696CCAD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88434-9DB8-451D-833B-7CF6CA9B9A64}" type="datetimeFigureOut">
              <a:rPr lang="en-GB" smtClean="0"/>
              <a:t>25/05/2021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5A2195-6F86-4F53-B810-45DD00FC7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D47735-C431-4BC3-89A8-04A5ED11D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10FC0-0722-4E91-AD94-59413B1480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8663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ED8113-2305-4D15-B1A0-26C5B9992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54184C-8ECF-4E1C-9AAE-3A43707D6F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198C8A-2EC0-4B90-9F55-CE79C64B5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88434-9DB8-451D-833B-7CF6CA9B9A64}" type="datetimeFigureOut">
              <a:rPr lang="en-GB" smtClean="0"/>
              <a:t>25/05/2021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636EED-CB55-44FA-B8F4-A7F9510D5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5A5CF0-6EEA-4062-B4E9-380EC5EEB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10FC0-0722-4E91-AD94-59413B1480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3264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96A29C-A96A-4365-A9FD-32128CBDD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4FB646-AC50-4753-93FE-967A8CCA3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1D1EA8-735C-495A-BCE1-5DB75A08B3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88434-9DB8-451D-833B-7CF6CA9B9A64}" type="datetimeFigureOut">
              <a:rPr lang="en-GB" smtClean="0"/>
              <a:t>25/05/2021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F337E3-54C8-4FA4-A091-7CCEB799F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887D02-0FBA-4C5E-8B9F-841C55D94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10FC0-0722-4E91-AD94-59413B1480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949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278D6-A676-41F1-9630-9B2911CE6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5F2CD5-AC13-4050-8340-A0E4717278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D30C6F-39CA-44D5-BDA0-B26592A5F9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AA9B36-955D-4343-8A0B-E4E2D22C8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88434-9DB8-451D-833B-7CF6CA9B9A64}" type="datetimeFigureOut">
              <a:rPr lang="en-GB" smtClean="0"/>
              <a:t>25/05/2021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20C2C7-1D89-49B9-9B06-DAAD34722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6ECABA-8C88-4F7D-8A7B-1CA6DA49F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10FC0-0722-4E91-AD94-59413B1480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1912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F89D9-33C2-4008-B992-3BEEB39CF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700666-20E1-4E67-9A7B-5E7C2FA02E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56E9C9-CCF4-4C43-AEC7-B2DE7144A9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2DA510-B0EB-441B-AC09-865EC507DB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8385CB7-F58D-4305-B10D-A428443E5A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205123-FB1D-4E46-9518-3974161AA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88434-9DB8-451D-833B-7CF6CA9B9A64}" type="datetimeFigureOut">
              <a:rPr lang="en-GB" smtClean="0"/>
              <a:t>25/05/2021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8152228-FE77-4D9B-BD39-F2344D623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1980BC4-1539-4A47-BC97-6265CE35B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10FC0-0722-4E91-AD94-59413B1480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5139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0C0FB4-1B5D-49C7-B951-E097F67FA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B3A274-7D60-4E51-8C38-60D0C6C204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88434-9DB8-451D-833B-7CF6CA9B9A64}" type="datetimeFigureOut">
              <a:rPr lang="en-GB" smtClean="0"/>
              <a:t>25/05/2021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814D7E-EBDB-4BCE-8B4B-1290771BF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AD4F10-492F-4097-AD4E-D02526FE0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10FC0-0722-4E91-AD94-59413B1480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6146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30069B0-2A95-43C7-B55B-A1F9D190E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88434-9DB8-451D-833B-7CF6CA9B9A64}" type="datetimeFigureOut">
              <a:rPr lang="en-GB" smtClean="0"/>
              <a:t>25/05/2021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123E36-68A2-46A7-986F-0B906CB8B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BFD8B5-A672-4E4D-A187-B50B8F439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10FC0-0722-4E91-AD94-59413B1480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8190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6C57D-35A3-4F37-8BC2-C314E26065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C8EF22-8C7E-4572-9800-15F4600EF4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C0DFC7-A2F6-4055-B3D4-895B6E1D01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28872A-AB69-499C-9413-AA9B1F778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88434-9DB8-451D-833B-7CF6CA9B9A64}" type="datetimeFigureOut">
              <a:rPr lang="en-GB" smtClean="0"/>
              <a:t>25/05/2021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A553FC-EB6C-4E13-ACF0-A0A8A07FE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129D9-E094-4A30-9D02-707644F92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10FC0-0722-4E91-AD94-59413B1480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3440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5455BD-ABB8-4BB0-A43F-0D45110F6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7D82B5C-951A-4CE0-A80F-9A970AA1C4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584D13-3BED-4DC2-8AB9-709EE6A7AA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ED3BA2-94C9-4580-91C9-EDE34DA2C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88434-9DB8-451D-833B-7CF6CA9B9A64}" type="datetimeFigureOut">
              <a:rPr lang="en-GB" smtClean="0"/>
              <a:t>25/05/2021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F34D8B-2ABD-4242-8045-FACFDC4A5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D79D04-E87C-44BD-A9A1-3918A6C61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10FC0-0722-4E91-AD94-59413B1480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513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7886E66-9EA9-4A37-8C12-1EB1CF776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1F78F7-3175-464C-B235-92A56B3F2C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F42D87-9FE8-4749-BD07-85438FB9BD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B88434-9DB8-451D-833B-7CF6CA9B9A64}" type="datetimeFigureOut">
              <a:rPr lang="en-GB" smtClean="0"/>
              <a:t>25/05/2021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944EB8-E370-46BD-8B57-94A46F9D99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DD418A-5422-4063-BFCB-E45FADD46D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210FC0-0722-4E91-AD94-59413B1480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9118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8CB646D-9D4C-46A2-8C0D-CDE71E00398E}"/>
              </a:ext>
            </a:extLst>
          </p:cNvPr>
          <p:cNvSpPr/>
          <p:nvPr/>
        </p:nvSpPr>
        <p:spPr>
          <a:xfrm>
            <a:off x="2222213" y="-129314"/>
            <a:ext cx="377218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accent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Year 10 </a:t>
            </a:r>
          </a:p>
          <a:p>
            <a:pPr algn="ctr"/>
            <a:r>
              <a:rPr lang="en-US" sz="5400" b="0" cap="none" spc="0" dirty="0">
                <a:ln w="0"/>
                <a:solidFill>
                  <a:schemeClr val="accent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Assessments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C0AAC1-81E5-4E7F-809D-8A96C0DB01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877" t="2445" r="32716"/>
          <a:stretch/>
        </p:blipFill>
        <p:spPr>
          <a:xfrm>
            <a:off x="7508806" y="83845"/>
            <a:ext cx="4231638" cy="669031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F533F6F-6638-44E5-A145-87EFBA9EE166}"/>
              </a:ext>
            </a:extLst>
          </p:cNvPr>
          <p:cNvSpPr txBox="1"/>
          <p:nvPr/>
        </p:nvSpPr>
        <p:spPr>
          <a:xfrm>
            <a:off x="306499" y="1517013"/>
            <a:ext cx="73377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Year 10 Assessments take place 7-15</a:t>
            </a:r>
            <a:r>
              <a:rPr lang="en-GB" b="1" baseline="30000" dirty="0"/>
              <a:t>th</a:t>
            </a:r>
            <a:r>
              <a:rPr lang="en-GB" b="1" dirty="0"/>
              <a:t> June 2021.</a:t>
            </a:r>
          </a:p>
          <a:p>
            <a:pPr algn="ctr"/>
            <a:r>
              <a:rPr lang="en-GB" b="1" dirty="0"/>
              <a:t>MFL Speaking Assessments are 16-18</a:t>
            </a:r>
            <a:r>
              <a:rPr lang="en-GB" b="1" baseline="30000" dirty="0"/>
              <a:t>th</a:t>
            </a:r>
            <a:r>
              <a:rPr lang="en-GB" b="1" dirty="0"/>
              <a:t> June.</a:t>
            </a:r>
          </a:p>
          <a:p>
            <a:pPr algn="ctr"/>
            <a:endParaRPr lang="en-GB" b="1" dirty="0"/>
          </a:p>
          <a:p>
            <a:r>
              <a:rPr lang="en-GB" dirty="0"/>
              <a:t>To be successful, make sure that you: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Complete your revision homework tasks set by your teacher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Use your blank revision timetable to plan out your revision homework tasks.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Follow the ‘</a:t>
            </a:r>
            <a:r>
              <a:rPr lang="en-GB" b="1" dirty="0">
                <a:solidFill>
                  <a:srgbClr val="00B050"/>
                </a:solidFill>
              </a:rPr>
              <a:t>How to Revise</a:t>
            </a:r>
            <a:r>
              <a:rPr lang="en-GB" dirty="0"/>
              <a:t>’ tips when revising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C67FACB-43E7-44E9-ADDA-EC6EF136E17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134" t="20576" r="21821" b="7490"/>
          <a:stretch/>
        </p:blipFill>
        <p:spPr>
          <a:xfrm>
            <a:off x="1952977" y="4083575"/>
            <a:ext cx="3714046" cy="277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2873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2E0DC8-FA41-4D7D-A153-5095DD7E0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1C76C6-8494-4B81-AC9A-6EA708375D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 descr="Diagram&#10;&#10;Description automatically generated with low confidence">
            <a:extLst>
              <a:ext uri="{FF2B5EF4-FFF2-40B4-BE49-F238E27FC236}">
                <a16:creationId xmlns:a16="http://schemas.microsoft.com/office/drawing/2014/main" id="{BE0BD509-76EC-4B10-91A5-178959BDF978}"/>
              </a:ext>
            </a:extLst>
          </p:cNvPr>
          <p:cNvPicPr/>
          <p:nvPr/>
        </p:nvPicPr>
        <p:blipFill rotWithShape="1">
          <a:blip r:embed="rId2"/>
          <a:srcRect l="17035" t="20633" r="17655" b="12693"/>
          <a:stretch/>
        </p:blipFill>
        <p:spPr bwMode="auto">
          <a:xfrm>
            <a:off x="613867" y="0"/>
            <a:ext cx="11340840" cy="68058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39938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C2B6B3-2CB9-4EAB-B8FC-605CC2460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B95DF1-5056-4CE1-81B8-D81A1FD3C9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21C9D35F-9B9E-4BD0-B5B5-595CD6A21909}"/>
              </a:ext>
            </a:extLst>
          </p:cNvPr>
          <p:cNvPicPr/>
          <p:nvPr/>
        </p:nvPicPr>
        <p:blipFill rotWithShape="1">
          <a:blip r:embed="rId2"/>
          <a:srcRect l="16953" t="20762" r="16823" b="48801"/>
          <a:stretch/>
        </p:blipFill>
        <p:spPr bwMode="auto">
          <a:xfrm>
            <a:off x="838200" y="193797"/>
            <a:ext cx="11249924" cy="48937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730374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8CB646D-9D4C-46A2-8C0D-CDE71E00398E}"/>
              </a:ext>
            </a:extLst>
          </p:cNvPr>
          <p:cNvSpPr/>
          <p:nvPr/>
        </p:nvSpPr>
        <p:spPr>
          <a:xfrm>
            <a:off x="2222213" y="-129314"/>
            <a:ext cx="377218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accent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Year 12 </a:t>
            </a:r>
          </a:p>
          <a:p>
            <a:pPr algn="ctr"/>
            <a:r>
              <a:rPr lang="en-US" sz="5400" b="0" cap="none" spc="0" dirty="0">
                <a:ln w="0"/>
                <a:solidFill>
                  <a:schemeClr val="accent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Assessments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C0AAC1-81E5-4E7F-809D-8A96C0DB01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877" t="2445" r="32716"/>
          <a:stretch/>
        </p:blipFill>
        <p:spPr>
          <a:xfrm>
            <a:off x="7508806" y="83845"/>
            <a:ext cx="4231638" cy="669031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F533F6F-6638-44E5-A145-87EFBA9EE166}"/>
              </a:ext>
            </a:extLst>
          </p:cNvPr>
          <p:cNvSpPr txBox="1"/>
          <p:nvPr/>
        </p:nvSpPr>
        <p:spPr>
          <a:xfrm>
            <a:off x="306499" y="1517013"/>
            <a:ext cx="73377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Year 12 Assessments take place 7-14</a:t>
            </a:r>
            <a:r>
              <a:rPr lang="en-GB" b="1" baseline="30000" dirty="0"/>
              <a:t>th</a:t>
            </a:r>
            <a:r>
              <a:rPr lang="en-GB" b="1" dirty="0"/>
              <a:t> June 2021.</a:t>
            </a:r>
          </a:p>
          <a:p>
            <a:pPr algn="ctr"/>
            <a:r>
              <a:rPr lang="en-GB" b="1" dirty="0"/>
              <a:t>MFL Speaking Assessments are 16-18</a:t>
            </a:r>
            <a:r>
              <a:rPr lang="en-GB" b="1" baseline="30000" dirty="0"/>
              <a:t>th</a:t>
            </a:r>
            <a:r>
              <a:rPr lang="en-GB" b="1" dirty="0"/>
              <a:t> June.</a:t>
            </a:r>
          </a:p>
          <a:p>
            <a:pPr algn="ctr"/>
            <a:endParaRPr lang="en-GB" b="1" dirty="0"/>
          </a:p>
          <a:p>
            <a:r>
              <a:rPr lang="en-GB" dirty="0"/>
              <a:t>To be successful, make sure that you: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Complete your revision homework tasks set by your teacher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Use your blank revision timetable to plan out your revision homework tasks.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Follow the ‘</a:t>
            </a:r>
            <a:r>
              <a:rPr lang="en-GB" b="1" dirty="0">
                <a:solidFill>
                  <a:srgbClr val="00B050"/>
                </a:solidFill>
              </a:rPr>
              <a:t>How to Revise</a:t>
            </a:r>
            <a:r>
              <a:rPr lang="en-GB" dirty="0"/>
              <a:t>’ tips when revising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C67FACB-43E7-44E9-ADDA-EC6EF136E17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134" t="20576" r="21821" b="7490"/>
          <a:stretch/>
        </p:blipFill>
        <p:spPr>
          <a:xfrm>
            <a:off x="1952977" y="4083575"/>
            <a:ext cx="3714046" cy="277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4311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B10EA9-928B-4BE3-893B-B60EF49D0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D259CF-27EF-481D-AFAF-A9B0CDC6CC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44CC26-8F1F-4693-AA6B-05FCA6150705}"/>
              </a:ext>
            </a:extLst>
          </p:cNvPr>
          <p:cNvPicPr/>
          <p:nvPr/>
        </p:nvPicPr>
        <p:blipFill rotWithShape="1">
          <a:blip r:embed="rId2"/>
          <a:srcRect l="22346" t="22562" r="23260" b="14571"/>
          <a:stretch/>
        </p:blipFill>
        <p:spPr bwMode="auto">
          <a:xfrm>
            <a:off x="919162" y="-1"/>
            <a:ext cx="9861727" cy="636693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272552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120</Words>
  <Application>Microsoft Office PowerPoint</Application>
  <PresentationFormat>Widescreen</PresentationFormat>
  <Paragraphs>20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Alexandra Fairlamb</dc:creator>
  <cp:lastModifiedBy>Alexandra Fairlamb</cp:lastModifiedBy>
  <cp:revision>5</cp:revision>
  <dcterms:created xsi:type="dcterms:W3CDTF">2021-05-24T10:19:51Z</dcterms:created>
  <dcterms:modified xsi:type="dcterms:W3CDTF">2021-05-25T07:26:03Z</dcterms:modified>
</cp:coreProperties>
</file>