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5" r:id="rId5"/>
    <p:sldId id="264" r:id="rId6"/>
    <p:sldId id="267" r:id="rId7"/>
    <p:sldId id="266"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8" d="100"/>
          <a:sy n="58" d="100"/>
        </p:scale>
        <p:origin x="4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4B07-D3C1-4C7A-9C93-970F26E599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65481F-3D00-4A1A-8CFB-13004DE685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D12EAC-3538-468A-A104-952EAD3F43B4}"/>
              </a:ext>
            </a:extLst>
          </p:cNvPr>
          <p:cNvSpPr>
            <a:spLocks noGrp="1"/>
          </p:cNvSpPr>
          <p:nvPr>
            <p:ph type="dt" sz="half" idx="10"/>
          </p:nvPr>
        </p:nvSpPr>
        <p:spPr/>
        <p:txBody>
          <a:bodyPr/>
          <a:lstStyle/>
          <a:p>
            <a:fld id="{A5BF1E4C-4BD2-42F9-973E-E2203312095B}" type="datetimeFigureOut">
              <a:rPr lang="en-GB" smtClean="0"/>
              <a:t>16/06/2021</a:t>
            </a:fld>
            <a:endParaRPr lang="en-GB"/>
          </a:p>
        </p:txBody>
      </p:sp>
      <p:sp>
        <p:nvSpPr>
          <p:cNvPr id="5" name="Footer Placeholder 4">
            <a:extLst>
              <a:ext uri="{FF2B5EF4-FFF2-40B4-BE49-F238E27FC236}">
                <a16:creationId xmlns:a16="http://schemas.microsoft.com/office/drawing/2014/main" id="{C71D933B-D9EE-4ED9-8866-0D463E402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0622FB-D05A-4829-A631-07032B3634B5}"/>
              </a:ext>
            </a:extLst>
          </p:cNvPr>
          <p:cNvSpPr>
            <a:spLocks noGrp="1"/>
          </p:cNvSpPr>
          <p:nvPr>
            <p:ph type="sldNum" sz="quarter" idx="12"/>
          </p:nvPr>
        </p:nvSpPr>
        <p:spPr/>
        <p:txBody>
          <a:bodyPr/>
          <a:lstStyle/>
          <a:p>
            <a:fld id="{1A4CCCD6-B1AB-4370-8EF7-0FF7E6384FA0}" type="slidenum">
              <a:rPr lang="en-GB" smtClean="0"/>
              <a:t>‹#›</a:t>
            </a:fld>
            <a:endParaRPr lang="en-GB"/>
          </a:p>
        </p:txBody>
      </p:sp>
    </p:spTree>
    <p:extLst>
      <p:ext uri="{BB962C8B-B14F-4D97-AF65-F5344CB8AC3E}">
        <p14:creationId xmlns:p14="http://schemas.microsoft.com/office/powerpoint/2010/main" val="211121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9F7E4-8BD6-4A75-BF70-E3747ED0D9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1C3D09-6C86-4852-ABF5-093DA4B1DF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3B3B61-0428-4257-B32A-72D951CE5DB1}"/>
              </a:ext>
            </a:extLst>
          </p:cNvPr>
          <p:cNvSpPr>
            <a:spLocks noGrp="1"/>
          </p:cNvSpPr>
          <p:nvPr>
            <p:ph type="dt" sz="half" idx="10"/>
          </p:nvPr>
        </p:nvSpPr>
        <p:spPr/>
        <p:txBody>
          <a:bodyPr/>
          <a:lstStyle/>
          <a:p>
            <a:fld id="{A5BF1E4C-4BD2-42F9-973E-E2203312095B}" type="datetimeFigureOut">
              <a:rPr lang="en-GB" smtClean="0"/>
              <a:t>16/06/2021</a:t>
            </a:fld>
            <a:endParaRPr lang="en-GB"/>
          </a:p>
        </p:txBody>
      </p:sp>
      <p:sp>
        <p:nvSpPr>
          <p:cNvPr id="5" name="Footer Placeholder 4">
            <a:extLst>
              <a:ext uri="{FF2B5EF4-FFF2-40B4-BE49-F238E27FC236}">
                <a16:creationId xmlns:a16="http://schemas.microsoft.com/office/drawing/2014/main" id="{5ECC4F36-F91B-407C-95D8-2488D7C574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1DB43E-6DA5-4A95-A686-58EC0BB113F5}"/>
              </a:ext>
            </a:extLst>
          </p:cNvPr>
          <p:cNvSpPr>
            <a:spLocks noGrp="1"/>
          </p:cNvSpPr>
          <p:nvPr>
            <p:ph type="sldNum" sz="quarter" idx="12"/>
          </p:nvPr>
        </p:nvSpPr>
        <p:spPr/>
        <p:txBody>
          <a:bodyPr/>
          <a:lstStyle/>
          <a:p>
            <a:fld id="{1A4CCCD6-B1AB-4370-8EF7-0FF7E6384FA0}" type="slidenum">
              <a:rPr lang="en-GB" smtClean="0"/>
              <a:t>‹#›</a:t>
            </a:fld>
            <a:endParaRPr lang="en-GB"/>
          </a:p>
        </p:txBody>
      </p:sp>
    </p:spTree>
    <p:extLst>
      <p:ext uri="{BB962C8B-B14F-4D97-AF65-F5344CB8AC3E}">
        <p14:creationId xmlns:p14="http://schemas.microsoft.com/office/powerpoint/2010/main" val="333558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402945-4130-4650-B1B1-8222007108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ED4B4B-AA8E-4FEE-A16C-E313B9A109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B74259-D025-4372-B510-B5D3A4815FEA}"/>
              </a:ext>
            </a:extLst>
          </p:cNvPr>
          <p:cNvSpPr>
            <a:spLocks noGrp="1"/>
          </p:cNvSpPr>
          <p:nvPr>
            <p:ph type="dt" sz="half" idx="10"/>
          </p:nvPr>
        </p:nvSpPr>
        <p:spPr/>
        <p:txBody>
          <a:bodyPr/>
          <a:lstStyle/>
          <a:p>
            <a:fld id="{A5BF1E4C-4BD2-42F9-973E-E2203312095B}" type="datetimeFigureOut">
              <a:rPr lang="en-GB" smtClean="0"/>
              <a:t>16/06/2021</a:t>
            </a:fld>
            <a:endParaRPr lang="en-GB"/>
          </a:p>
        </p:txBody>
      </p:sp>
      <p:sp>
        <p:nvSpPr>
          <p:cNvPr id="5" name="Footer Placeholder 4">
            <a:extLst>
              <a:ext uri="{FF2B5EF4-FFF2-40B4-BE49-F238E27FC236}">
                <a16:creationId xmlns:a16="http://schemas.microsoft.com/office/drawing/2014/main" id="{6CF03CAB-8D6E-478A-9A58-EB5D3161A1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8DB385-B677-4B17-A015-6C181FDD35A5}"/>
              </a:ext>
            </a:extLst>
          </p:cNvPr>
          <p:cNvSpPr>
            <a:spLocks noGrp="1"/>
          </p:cNvSpPr>
          <p:nvPr>
            <p:ph type="sldNum" sz="quarter" idx="12"/>
          </p:nvPr>
        </p:nvSpPr>
        <p:spPr/>
        <p:txBody>
          <a:bodyPr/>
          <a:lstStyle/>
          <a:p>
            <a:fld id="{1A4CCCD6-B1AB-4370-8EF7-0FF7E6384FA0}" type="slidenum">
              <a:rPr lang="en-GB" smtClean="0"/>
              <a:t>‹#›</a:t>
            </a:fld>
            <a:endParaRPr lang="en-GB"/>
          </a:p>
        </p:txBody>
      </p:sp>
    </p:spTree>
    <p:extLst>
      <p:ext uri="{BB962C8B-B14F-4D97-AF65-F5344CB8AC3E}">
        <p14:creationId xmlns:p14="http://schemas.microsoft.com/office/powerpoint/2010/main" val="360795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6EDA-E6F8-4A8E-A363-C33FC8E8ED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14E4A6-5AD2-432A-A409-96B3B9EEF3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889746-4DFF-47FA-9782-74E205B4E140}"/>
              </a:ext>
            </a:extLst>
          </p:cNvPr>
          <p:cNvSpPr>
            <a:spLocks noGrp="1"/>
          </p:cNvSpPr>
          <p:nvPr>
            <p:ph type="dt" sz="half" idx="10"/>
          </p:nvPr>
        </p:nvSpPr>
        <p:spPr/>
        <p:txBody>
          <a:bodyPr/>
          <a:lstStyle/>
          <a:p>
            <a:fld id="{A5BF1E4C-4BD2-42F9-973E-E2203312095B}" type="datetimeFigureOut">
              <a:rPr lang="en-GB" smtClean="0"/>
              <a:t>16/06/2021</a:t>
            </a:fld>
            <a:endParaRPr lang="en-GB"/>
          </a:p>
        </p:txBody>
      </p:sp>
      <p:sp>
        <p:nvSpPr>
          <p:cNvPr id="5" name="Footer Placeholder 4">
            <a:extLst>
              <a:ext uri="{FF2B5EF4-FFF2-40B4-BE49-F238E27FC236}">
                <a16:creationId xmlns:a16="http://schemas.microsoft.com/office/drawing/2014/main" id="{2FE21188-9D88-4727-B1B2-6A576DE098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CD8A29-3618-4F95-AF31-C7A350455427}"/>
              </a:ext>
            </a:extLst>
          </p:cNvPr>
          <p:cNvSpPr>
            <a:spLocks noGrp="1"/>
          </p:cNvSpPr>
          <p:nvPr>
            <p:ph type="sldNum" sz="quarter" idx="12"/>
          </p:nvPr>
        </p:nvSpPr>
        <p:spPr/>
        <p:txBody>
          <a:bodyPr/>
          <a:lstStyle/>
          <a:p>
            <a:fld id="{1A4CCCD6-B1AB-4370-8EF7-0FF7E6384FA0}" type="slidenum">
              <a:rPr lang="en-GB" smtClean="0"/>
              <a:t>‹#›</a:t>
            </a:fld>
            <a:endParaRPr lang="en-GB"/>
          </a:p>
        </p:txBody>
      </p:sp>
    </p:spTree>
    <p:extLst>
      <p:ext uri="{BB962C8B-B14F-4D97-AF65-F5344CB8AC3E}">
        <p14:creationId xmlns:p14="http://schemas.microsoft.com/office/powerpoint/2010/main" val="419982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C1D7-7B86-41F6-B398-979C0369B3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D29688-2DDD-455F-83F2-995D4A593E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9978A2-8E78-47ED-9948-69B7A39CC764}"/>
              </a:ext>
            </a:extLst>
          </p:cNvPr>
          <p:cNvSpPr>
            <a:spLocks noGrp="1"/>
          </p:cNvSpPr>
          <p:nvPr>
            <p:ph type="dt" sz="half" idx="10"/>
          </p:nvPr>
        </p:nvSpPr>
        <p:spPr/>
        <p:txBody>
          <a:bodyPr/>
          <a:lstStyle/>
          <a:p>
            <a:fld id="{A5BF1E4C-4BD2-42F9-973E-E2203312095B}" type="datetimeFigureOut">
              <a:rPr lang="en-GB" smtClean="0"/>
              <a:t>16/06/2021</a:t>
            </a:fld>
            <a:endParaRPr lang="en-GB"/>
          </a:p>
        </p:txBody>
      </p:sp>
      <p:sp>
        <p:nvSpPr>
          <p:cNvPr id="5" name="Footer Placeholder 4">
            <a:extLst>
              <a:ext uri="{FF2B5EF4-FFF2-40B4-BE49-F238E27FC236}">
                <a16:creationId xmlns:a16="http://schemas.microsoft.com/office/drawing/2014/main" id="{49746146-B2F8-41D5-9EB2-5F93312BC0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A29594-1CDE-406C-96EF-78BBD38C42EF}"/>
              </a:ext>
            </a:extLst>
          </p:cNvPr>
          <p:cNvSpPr>
            <a:spLocks noGrp="1"/>
          </p:cNvSpPr>
          <p:nvPr>
            <p:ph type="sldNum" sz="quarter" idx="12"/>
          </p:nvPr>
        </p:nvSpPr>
        <p:spPr/>
        <p:txBody>
          <a:bodyPr/>
          <a:lstStyle/>
          <a:p>
            <a:fld id="{1A4CCCD6-B1AB-4370-8EF7-0FF7E6384FA0}" type="slidenum">
              <a:rPr lang="en-GB" smtClean="0"/>
              <a:t>‹#›</a:t>
            </a:fld>
            <a:endParaRPr lang="en-GB"/>
          </a:p>
        </p:txBody>
      </p:sp>
    </p:spTree>
    <p:extLst>
      <p:ext uri="{BB962C8B-B14F-4D97-AF65-F5344CB8AC3E}">
        <p14:creationId xmlns:p14="http://schemas.microsoft.com/office/powerpoint/2010/main" val="39170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F85E-F0E1-4E35-B79B-D5579E095D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023C21-3933-49F5-8E4B-B0A59D1F2F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9BEE5B-BA08-4A1C-BF15-52F24F3E50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0EEFCA-A33F-4611-A696-BE3D141B4B56}"/>
              </a:ext>
            </a:extLst>
          </p:cNvPr>
          <p:cNvSpPr>
            <a:spLocks noGrp="1"/>
          </p:cNvSpPr>
          <p:nvPr>
            <p:ph type="dt" sz="half" idx="10"/>
          </p:nvPr>
        </p:nvSpPr>
        <p:spPr/>
        <p:txBody>
          <a:bodyPr/>
          <a:lstStyle/>
          <a:p>
            <a:fld id="{A5BF1E4C-4BD2-42F9-973E-E2203312095B}" type="datetimeFigureOut">
              <a:rPr lang="en-GB" smtClean="0"/>
              <a:t>16/06/2021</a:t>
            </a:fld>
            <a:endParaRPr lang="en-GB"/>
          </a:p>
        </p:txBody>
      </p:sp>
      <p:sp>
        <p:nvSpPr>
          <p:cNvPr id="6" name="Footer Placeholder 5">
            <a:extLst>
              <a:ext uri="{FF2B5EF4-FFF2-40B4-BE49-F238E27FC236}">
                <a16:creationId xmlns:a16="http://schemas.microsoft.com/office/drawing/2014/main" id="{AF63A00E-1BDD-449B-B978-59CC0731B7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1FAA24-032D-4241-B2E9-27ECBB53CAAB}"/>
              </a:ext>
            </a:extLst>
          </p:cNvPr>
          <p:cNvSpPr>
            <a:spLocks noGrp="1"/>
          </p:cNvSpPr>
          <p:nvPr>
            <p:ph type="sldNum" sz="quarter" idx="12"/>
          </p:nvPr>
        </p:nvSpPr>
        <p:spPr/>
        <p:txBody>
          <a:bodyPr/>
          <a:lstStyle/>
          <a:p>
            <a:fld id="{1A4CCCD6-B1AB-4370-8EF7-0FF7E6384FA0}" type="slidenum">
              <a:rPr lang="en-GB" smtClean="0"/>
              <a:t>‹#›</a:t>
            </a:fld>
            <a:endParaRPr lang="en-GB"/>
          </a:p>
        </p:txBody>
      </p:sp>
    </p:spTree>
    <p:extLst>
      <p:ext uri="{BB962C8B-B14F-4D97-AF65-F5344CB8AC3E}">
        <p14:creationId xmlns:p14="http://schemas.microsoft.com/office/powerpoint/2010/main" val="344966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5A284-114F-403C-8498-3D94005908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A41187-21BE-4E22-882E-2E34CECC14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A73F84-8CEC-4D25-8025-33C0BECCEA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3DB45A-60DC-425F-A0C9-05514949EA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71A285-DEF2-41A0-A75C-82662453B4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C62F4D-1A43-49D1-8C36-90FE0575C4C0}"/>
              </a:ext>
            </a:extLst>
          </p:cNvPr>
          <p:cNvSpPr>
            <a:spLocks noGrp="1"/>
          </p:cNvSpPr>
          <p:nvPr>
            <p:ph type="dt" sz="half" idx="10"/>
          </p:nvPr>
        </p:nvSpPr>
        <p:spPr/>
        <p:txBody>
          <a:bodyPr/>
          <a:lstStyle/>
          <a:p>
            <a:fld id="{A5BF1E4C-4BD2-42F9-973E-E2203312095B}" type="datetimeFigureOut">
              <a:rPr lang="en-GB" smtClean="0"/>
              <a:t>16/06/2021</a:t>
            </a:fld>
            <a:endParaRPr lang="en-GB"/>
          </a:p>
        </p:txBody>
      </p:sp>
      <p:sp>
        <p:nvSpPr>
          <p:cNvPr id="8" name="Footer Placeholder 7">
            <a:extLst>
              <a:ext uri="{FF2B5EF4-FFF2-40B4-BE49-F238E27FC236}">
                <a16:creationId xmlns:a16="http://schemas.microsoft.com/office/drawing/2014/main" id="{10A46FD0-9C44-4DA0-873A-3AE33B138A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083853C-1AFB-48D8-9EEE-EFCA8B1527AE}"/>
              </a:ext>
            </a:extLst>
          </p:cNvPr>
          <p:cNvSpPr>
            <a:spLocks noGrp="1"/>
          </p:cNvSpPr>
          <p:nvPr>
            <p:ph type="sldNum" sz="quarter" idx="12"/>
          </p:nvPr>
        </p:nvSpPr>
        <p:spPr/>
        <p:txBody>
          <a:bodyPr/>
          <a:lstStyle/>
          <a:p>
            <a:fld id="{1A4CCCD6-B1AB-4370-8EF7-0FF7E6384FA0}" type="slidenum">
              <a:rPr lang="en-GB" smtClean="0"/>
              <a:t>‹#›</a:t>
            </a:fld>
            <a:endParaRPr lang="en-GB"/>
          </a:p>
        </p:txBody>
      </p:sp>
    </p:spTree>
    <p:extLst>
      <p:ext uri="{BB962C8B-B14F-4D97-AF65-F5344CB8AC3E}">
        <p14:creationId xmlns:p14="http://schemas.microsoft.com/office/powerpoint/2010/main" val="19661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90FA-ED39-4EDD-A966-7346A8CDD3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8ADDDD-DD7C-4AD8-99C9-EC79F2121A01}"/>
              </a:ext>
            </a:extLst>
          </p:cNvPr>
          <p:cNvSpPr>
            <a:spLocks noGrp="1"/>
          </p:cNvSpPr>
          <p:nvPr>
            <p:ph type="dt" sz="half" idx="10"/>
          </p:nvPr>
        </p:nvSpPr>
        <p:spPr/>
        <p:txBody>
          <a:bodyPr/>
          <a:lstStyle/>
          <a:p>
            <a:fld id="{A5BF1E4C-4BD2-42F9-973E-E2203312095B}" type="datetimeFigureOut">
              <a:rPr lang="en-GB" smtClean="0"/>
              <a:t>16/06/2021</a:t>
            </a:fld>
            <a:endParaRPr lang="en-GB"/>
          </a:p>
        </p:txBody>
      </p:sp>
      <p:sp>
        <p:nvSpPr>
          <p:cNvPr id="4" name="Footer Placeholder 3">
            <a:extLst>
              <a:ext uri="{FF2B5EF4-FFF2-40B4-BE49-F238E27FC236}">
                <a16:creationId xmlns:a16="http://schemas.microsoft.com/office/drawing/2014/main" id="{B5B34DFA-9A08-4547-9569-33ACC7CFEC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2E5138-52C7-46D0-9768-22735617851F}"/>
              </a:ext>
            </a:extLst>
          </p:cNvPr>
          <p:cNvSpPr>
            <a:spLocks noGrp="1"/>
          </p:cNvSpPr>
          <p:nvPr>
            <p:ph type="sldNum" sz="quarter" idx="12"/>
          </p:nvPr>
        </p:nvSpPr>
        <p:spPr/>
        <p:txBody>
          <a:bodyPr/>
          <a:lstStyle/>
          <a:p>
            <a:fld id="{1A4CCCD6-B1AB-4370-8EF7-0FF7E6384FA0}" type="slidenum">
              <a:rPr lang="en-GB" smtClean="0"/>
              <a:t>‹#›</a:t>
            </a:fld>
            <a:endParaRPr lang="en-GB"/>
          </a:p>
        </p:txBody>
      </p:sp>
    </p:spTree>
    <p:extLst>
      <p:ext uri="{BB962C8B-B14F-4D97-AF65-F5344CB8AC3E}">
        <p14:creationId xmlns:p14="http://schemas.microsoft.com/office/powerpoint/2010/main" val="330346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667A8-BB0E-4AC3-95C5-889BFCE8E365}"/>
              </a:ext>
            </a:extLst>
          </p:cNvPr>
          <p:cNvSpPr>
            <a:spLocks noGrp="1"/>
          </p:cNvSpPr>
          <p:nvPr>
            <p:ph type="dt" sz="half" idx="10"/>
          </p:nvPr>
        </p:nvSpPr>
        <p:spPr/>
        <p:txBody>
          <a:bodyPr/>
          <a:lstStyle/>
          <a:p>
            <a:fld id="{A5BF1E4C-4BD2-42F9-973E-E2203312095B}" type="datetimeFigureOut">
              <a:rPr lang="en-GB" smtClean="0"/>
              <a:t>16/06/2021</a:t>
            </a:fld>
            <a:endParaRPr lang="en-GB"/>
          </a:p>
        </p:txBody>
      </p:sp>
      <p:sp>
        <p:nvSpPr>
          <p:cNvPr id="3" name="Footer Placeholder 2">
            <a:extLst>
              <a:ext uri="{FF2B5EF4-FFF2-40B4-BE49-F238E27FC236}">
                <a16:creationId xmlns:a16="http://schemas.microsoft.com/office/drawing/2014/main" id="{93C1E834-06C0-4F0B-8CE8-E615D8F0B7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2D68C3-0D3D-4051-BF43-9429647F3B2C}"/>
              </a:ext>
            </a:extLst>
          </p:cNvPr>
          <p:cNvSpPr>
            <a:spLocks noGrp="1"/>
          </p:cNvSpPr>
          <p:nvPr>
            <p:ph type="sldNum" sz="quarter" idx="12"/>
          </p:nvPr>
        </p:nvSpPr>
        <p:spPr/>
        <p:txBody>
          <a:bodyPr/>
          <a:lstStyle/>
          <a:p>
            <a:fld id="{1A4CCCD6-B1AB-4370-8EF7-0FF7E6384FA0}" type="slidenum">
              <a:rPr lang="en-GB" smtClean="0"/>
              <a:t>‹#›</a:t>
            </a:fld>
            <a:endParaRPr lang="en-GB"/>
          </a:p>
        </p:txBody>
      </p:sp>
    </p:spTree>
    <p:extLst>
      <p:ext uri="{BB962C8B-B14F-4D97-AF65-F5344CB8AC3E}">
        <p14:creationId xmlns:p14="http://schemas.microsoft.com/office/powerpoint/2010/main" val="246399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068ED-C394-4731-960E-E371E4016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A6114F-D63F-4699-8468-E039E8D29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924EFB-586F-45E3-8635-2A58B6CFF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689A17-D80D-4771-A631-E9F75BD46ABB}"/>
              </a:ext>
            </a:extLst>
          </p:cNvPr>
          <p:cNvSpPr>
            <a:spLocks noGrp="1"/>
          </p:cNvSpPr>
          <p:nvPr>
            <p:ph type="dt" sz="half" idx="10"/>
          </p:nvPr>
        </p:nvSpPr>
        <p:spPr/>
        <p:txBody>
          <a:bodyPr/>
          <a:lstStyle/>
          <a:p>
            <a:fld id="{A5BF1E4C-4BD2-42F9-973E-E2203312095B}" type="datetimeFigureOut">
              <a:rPr lang="en-GB" smtClean="0"/>
              <a:t>16/06/2021</a:t>
            </a:fld>
            <a:endParaRPr lang="en-GB"/>
          </a:p>
        </p:txBody>
      </p:sp>
      <p:sp>
        <p:nvSpPr>
          <p:cNvPr id="6" name="Footer Placeholder 5">
            <a:extLst>
              <a:ext uri="{FF2B5EF4-FFF2-40B4-BE49-F238E27FC236}">
                <a16:creationId xmlns:a16="http://schemas.microsoft.com/office/drawing/2014/main" id="{A0AFFAAE-1945-4BD0-A7D0-EBDF61BC1C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18169C-3A50-476C-875C-4797136458A2}"/>
              </a:ext>
            </a:extLst>
          </p:cNvPr>
          <p:cNvSpPr>
            <a:spLocks noGrp="1"/>
          </p:cNvSpPr>
          <p:nvPr>
            <p:ph type="sldNum" sz="quarter" idx="12"/>
          </p:nvPr>
        </p:nvSpPr>
        <p:spPr/>
        <p:txBody>
          <a:bodyPr/>
          <a:lstStyle/>
          <a:p>
            <a:fld id="{1A4CCCD6-B1AB-4370-8EF7-0FF7E6384FA0}" type="slidenum">
              <a:rPr lang="en-GB" smtClean="0"/>
              <a:t>‹#›</a:t>
            </a:fld>
            <a:endParaRPr lang="en-GB"/>
          </a:p>
        </p:txBody>
      </p:sp>
    </p:spTree>
    <p:extLst>
      <p:ext uri="{BB962C8B-B14F-4D97-AF65-F5344CB8AC3E}">
        <p14:creationId xmlns:p14="http://schemas.microsoft.com/office/powerpoint/2010/main" val="231479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144E1-45B0-42D5-B839-FD09153637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99CD9F-CEC9-4473-B149-C233531CF2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52EDF2-2615-4951-874C-83073C6F2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B4CB08-2DBC-4A47-984C-DCB11AE755F7}"/>
              </a:ext>
            </a:extLst>
          </p:cNvPr>
          <p:cNvSpPr>
            <a:spLocks noGrp="1"/>
          </p:cNvSpPr>
          <p:nvPr>
            <p:ph type="dt" sz="half" idx="10"/>
          </p:nvPr>
        </p:nvSpPr>
        <p:spPr/>
        <p:txBody>
          <a:bodyPr/>
          <a:lstStyle/>
          <a:p>
            <a:fld id="{A5BF1E4C-4BD2-42F9-973E-E2203312095B}" type="datetimeFigureOut">
              <a:rPr lang="en-GB" smtClean="0"/>
              <a:t>16/06/2021</a:t>
            </a:fld>
            <a:endParaRPr lang="en-GB"/>
          </a:p>
        </p:txBody>
      </p:sp>
      <p:sp>
        <p:nvSpPr>
          <p:cNvPr id="6" name="Footer Placeholder 5">
            <a:extLst>
              <a:ext uri="{FF2B5EF4-FFF2-40B4-BE49-F238E27FC236}">
                <a16:creationId xmlns:a16="http://schemas.microsoft.com/office/drawing/2014/main" id="{8EDE15ED-772A-4320-A0B7-41AEABC90D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7EEA55-7E98-42AB-8E6C-6FF3F8120E2A}"/>
              </a:ext>
            </a:extLst>
          </p:cNvPr>
          <p:cNvSpPr>
            <a:spLocks noGrp="1"/>
          </p:cNvSpPr>
          <p:nvPr>
            <p:ph type="sldNum" sz="quarter" idx="12"/>
          </p:nvPr>
        </p:nvSpPr>
        <p:spPr/>
        <p:txBody>
          <a:bodyPr/>
          <a:lstStyle/>
          <a:p>
            <a:fld id="{1A4CCCD6-B1AB-4370-8EF7-0FF7E6384FA0}" type="slidenum">
              <a:rPr lang="en-GB" smtClean="0"/>
              <a:t>‹#›</a:t>
            </a:fld>
            <a:endParaRPr lang="en-GB"/>
          </a:p>
        </p:txBody>
      </p:sp>
    </p:spTree>
    <p:extLst>
      <p:ext uri="{BB962C8B-B14F-4D97-AF65-F5344CB8AC3E}">
        <p14:creationId xmlns:p14="http://schemas.microsoft.com/office/powerpoint/2010/main" val="1436819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44CDF3-9B0F-47A2-AEBD-AB75E4427E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F24922-A9F7-4219-A597-639184755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099305-BAE5-4C4E-9FB7-8A3D769E26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F1E4C-4BD2-42F9-973E-E2203312095B}" type="datetimeFigureOut">
              <a:rPr lang="en-GB" smtClean="0"/>
              <a:t>16/06/2021</a:t>
            </a:fld>
            <a:endParaRPr lang="en-GB"/>
          </a:p>
        </p:txBody>
      </p:sp>
      <p:sp>
        <p:nvSpPr>
          <p:cNvPr id="5" name="Footer Placeholder 4">
            <a:extLst>
              <a:ext uri="{FF2B5EF4-FFF2-40B4-BE49-F238E27FC236}">
                <a16:creationId xmlns:a16="http://schemas.microsoft.com/office/drawing/2014/main" id="{E15C5139-5499-4C07-AFFC-8B797178A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9CCBAB-1362-4163-A166-12DBC64AD7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CCCD6-B1AB-4370-8EF7-0FF7E6384FA0}" type="slidenum">
              <a:rPr lang="en-GB" smtClean="0"/>
              <a:t>‹#›</a:t>
            </a:fld>
            <a:endParaRPr lang="en-GB"/>
          </a:p>
        </p:txBody>
      </p:sp>
    </p:spTree>
    <p:extLst>
      <p:ext uri="{BB962C8B-B14F-4D97-AF65-F5344CB8AC3E}">
        <p14:creationId xmlns:p14="http://schemas.microsoft.com/office/powerpoint/2010/main" val="2773555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bbc.in/2YoHT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46136" y="3224021"/>
            <a:ext cx="5423280" cy="1446550"/>
          </a:xfrm>
          <a:prstGeom prst="rect">
            <a:avLst/>
          </a:prstGeom>
          <a:noFill/>
        </p:spPr>
        <p:txBody>
          <a:bodyPr wrap="none" rtlCol="0">
            <a:spAutoFit/>
          </a:bodyPr>
          <a:lstStyle/>
          <a:p>
            <a:r>
              <a:rPr lang="en-GB" sz="8800" b="1" dirty="0">
                <a:solidFill>
                  <a:srgbClr val="00B050"/>
                </a:solidFill>
                <a:latin typeface="Candy Round BTN" panose="020F0604020102040306" pitchFamily="34" charset="0"/>
              </a:rPr>
              <a:t>At St Wilfrid’s</a:t>
            </a:r>
          </a:p>
        </p:txBody>
      </p:sp>
      <p:pic>
        <p:nvPicPr>
          <p:cNvPr id="13" name="Picture 12">
            <a:extLst>
              <a:ext uri="{FF2B5EF4-FFF2-40B4-BE49-F238E27FC236}">
                <a16:creationId xmlns:a16="http://schemas.microsoft.com/office/drawing/2014/main" id="{AC72ECF1-5126-4E13-B676-0DFDBCAB418D}"/>
              </a:ext>
            </a:extLst>
          </p:cNvPr>
          <p:cNvPicPr>
            <a:picLocks noChangeAspect="1"/>
          </p:cNvPicPr>
          <p:nvPr/>
        </p:nvPicPr>
        <p:blipFill>
          <a:blip r:embed="rId2"/>
          <a:stretch>
            <a:fillRect/>
          </a:stretch>
        </p:blipFill>
        <p:spPr>
          <a:xfrm>
            <a:off x="48244" y="0"/>
            <a:ext cx="1690023" cy="1733357"/>
          </a:xfrm>
          <a:prstGeom prst="rect">
            <a:avLst/>
          </a:prstGeom>
        </p:spPr>
      </p:pic>
      <p:pic>
        <p:nvPicPr>
          <p:cNvPr id="2" name="Picture 1">
            <a:extLst>
              <a:ext uri="{FF2B5EF4-FFF2-40B4-BE49-F238E27FC236}">
                <a16:creationId xmlns:a16="http://schemas.microsoft.com/office/drawing/2014/main" id="{2F2F4BA4-F9FF-4806-A117-23763E95DAB4}"/>
              </a:ext>
            </a:extLst>
          </p:cNvPr>
          <p:cNvPicPr>
            <a:picLocks noChangeAspect="1"/>
          </p:cNvPicPr>
          <p:nvPr/>
        </p:nvPicPr>
        <p:blipFill>
          <a:blip r:embed="rId3"/>
          <a:stretch>
            <a:fillRect/>
          </a:stretch>
        </p:blipFill>
        <p:spPr>
          <a:xfrm>
            <a:off x="1853779" y="187393"/>
            <a:ext cx="2407697" cy="2531622"/>
          </a:xfrm>
          <a:prstGeom prst="rect">
            <a:avLst/>
          </a:prstGeom>
        </p:spPr>
      </p:pic>
      <p:pic>
        <p:nvPicPr>
          <p:cNvPr id="5" name="Picture 4">
            <a:extLst>
              <a:ext uri="{FF2B5EF4-FFF2-40B4-BE49-F238E27FC236}">
                <a16:creationId xmlns:a16="http://schemas.microsoft.com/office/drawing/2014/main" id="{23CE5DEE-B741-4A90-940B-877477196BB6}"/>
              </a:ext>
            </a:extLst>
          </p:cNvPr>
          <p:cNvPicPr>
            <a:picLocks noChangeAspect="1"/>
          </p:cNvPicPr>
          <p:nvPr/>
        </p:nvPicPr>
        <p:blipFill>
          <a:blip r:embed="rId4"/>
          <a:stretch>
            <a:fillRect/>
          </a:stretch>
        </p:blipFill>
        <p:spPr>
          <a:xfrm>
            <a:off x="7947416" y="5015445"/>
            <a:ext cx="3263987" cy="1785955"/>
          </a:xfrm>
          <a:prstGeom prst="rect">
            <a:avLst/>
          </a:prstGeom>
        </p:spPr>
      </p:pic>
      <p:pic>
        <p:nvPicPr>
          <p:cNvPr id="7" name="Picture 6">
            <a:extLst>
              <a:ext uri="{FF2B5EF4-FFF2-40B4-BE49-F238E27FC236}">
                <a16:creationId xmlns:a16="http://schemas.microsoft.com/office/drawing/2014/main" id="{B8DCE447-46ED-413A-95C7-E5AA595062FD}"/>
              </a:ext>
            </a:extLst>
          </p:cNvPr>
          <p:cNvPicPr>
            <a:picLocks noChangeAspect="1"/>
          </p:cNvPicPr>
          <p:nvPr/>
        </p:nvPicPr>
        <p:blipFill>
          <a:blip r:embed="rId5"/>
          <a:stretch>
            <a:fillRect/>
          </a:stretch>
        </p:blipFill>
        <p:spPr>
          <a:xfrm>
            <a:off x="732412" y="4841154"/>
            <a:ext cx="2513724" cy="1844989"/>
          </a:xfrm>
          <a:prstGeom prst="rect">
            <a:avLst/>
          </a:prstGeom>
        </p:spPr>
      </p:pic>
      <p:pic>
        <p:nvPicPr>
          <p:cNvPr id="9" name="Picture 8">
            <a:extLst>
              <a:ext uri="{FF2B5EF4-FFF2-40B4-BE49-F238E27FC236}">
                <a16:creationId xmlns:a16="http://schemas.microsoft.com/office/drawing/2014/main" id="{5B0BAF45-AF66-478B-933A-FE1BE3D0D704}"/>
              </a:ext>
            </a:extLst>
          </p:cNvPr>
          <p:cNvPicPr>
            <a:picLocks noChangeAspect="1"/>
          </p:cNvPicPr>
          <p:nvPr/>
        </p:nvPicPr>
        <p:blipFill>
          <a:blip r:embed="rId6"/>
          <a:stretch>
            <a:fillRect/>
          </a:stretch>
        </p:blipFill>
        <p:spPr>
          <a:xfrm>
            <a:off x="4547267" y="1024474"/>
            <a:ext cx="3153373" cy="2074967"/>
          </a:xfrm>
          <a:prstGeom prst="rect">
            <a:avLst/>
          </a:prstGeom>
        </p:spPr>
      </p:pic>
      <p:pic>
        <p:nvPicPr>
          <p:cNvPr id="11" name="Picture 10">
            <a:extLst>
              <a:ext uri="{FF2B5EF4-FFF2-40B4-BE49-F238E27FC236}">
                <a16:creationId xmlns:a16="http://schemas.microsoft.com/office/drawing/2014/main" id="{EB01FE1F-E778-4251-8CDB-00C4AA599911}"/>
              </a:ext>
            </a:extLst>
          </p:cNvPr>
          <p:cNvPicPr>
            <a:picLocks noChangeAspect="1"/>
          </p:cNvPicPr>
          <p:nvPr/>
        </p:nvPicPr>
        <p:blipFill>
          <a:blip r:embed="rId7"/>
          <a:stretch>
            <a:fillRect/>
          </a:stretch>
        </p:blipFill>
        <p:spPr>
          <a:xfrm>
            <a:off x="4547267" y="4836016"/>
            <a:ext cx="2514600" cy="1600200"/>
          </a:xfrm>
          <a:prstGeom prst="rect">
            <a:avLst/>
          </a:prstGeom>
        </p:spPr>
      </p:pic>
      <p:pic>
        <p:nvPicPr>
          <p:cNvPr id="14" name="Picture 13">
            <a:extLst>
              <a:ext uri="{FF2B5EF4-FFF2-40B4-BE49-F238E27FC236}">
                <a16:creationId xmlns:a16="http://schemas.microsoft.com/office/drawing/2014/main" id="{00822D0A-F992-4ACC-8E03-C7689FA4C235}"/>
              </a:ext>
            </a:extLst>
          </p:cNvPr>
          <p:cNvPicPr>
            <a:picLocks noChangeAspect="1"/>
          </p:cNvPicPr>
          <p:nvPr/>
        </p:nvPicPr>
        <p:blipFill>
          <a:blip r:embed="rId8"/>
          <a:stretch>
            <a:fillRect/>
          </a:stretch>
        </p:blipFill>
        <p:spPr>
          <a:xfrm>
            <a:off x="8062928" y="187393"/>
            <a:ext cx="3857625" cy="2257425"/>
          </a:xfrm>
          <a:prstGeom prst="rect">
            <a:avLst/>
          </a:prstGeom>
        </p:spPr>
      </p:pic>
      <p:pic>
        <p:nvPicPr>
          <p:cNvPr id="15" name="Picture 14">
            <a:extLst>
              <a:ext uri="{FF2B5EF4-FFF2-40B4-BE49-F238E27FC236}">
                <a16:creationId xmlns:a16="http://schemas.microsoft.com/office/drawing/2014/main" id="{52A5ECF4-6F12-4F9E-A954-1A1C89FC6EB0}"/>
              </a:ext>
            </a:extLst>
          </p:cNvPr>
          <p:cNvPicPr>
            <a:picLocks noChangeAspect="1"/>
          </p:cNvPicPr>
          <p:nvPr/>
        </p:nvPicPr>
        <p:blipFill>
          <a:blip r:embed="rId9"/>
          <a:stretch>
            <a:fillRect/>
          </a:stretch>
        </p:blipFill>
        <p:spPr>
          <a:xfrm>
            <a:off x="10235160" y="2664152"/>
            <a:ext cx="1685393" cy="2006419"/>
          </a:xfrm>
          <a:prstGeom prst="rect">
            <a:avLst/>
          </a:prstGeom>
        </p:spPr>
      </p:pic>
      <p:pic>
        <p:nvPicPr>
          <p:cNvPr id="16" name="Picture 15">
            <a:extLst>
              <a:ext uri="{FF2B5EF4-FFF2-40B4-BE49-F238E27FC236}">
                <a16:creationId xmlns:a16="http://schemas.microsoft.com/office/drawing/2014/main" id="{7834B3F4-FE17-48F3-9057-73402B942187}"/>
              </a:ext>
            </a:extLst>
          </p:cNvPr>
          <p:cNvPicPr>
            <a:picLocks noChangeAspect="1"/>
          </p:cNvPicPr>
          <p:nvPr/>
        </p:nvPicPr>
        <p:blipFill>
          <a:blip r:embed="rId10"/>
          <a:stretch>
            <a:fillRect/>
          </a:stretch>
        </p:blipFill>
        <p:spPr>
          <a:xfrm>
            <a:off x="95428" y="2636205"/>
            <a:ext cx="1584964" cy="2006420"/>
          </a:xfrm>
          <a:prstGeom prst="rect">
            <a:avLst/>
          </a:prstGeom>
        </p:spPr>
      </p:pic>
    </p:spTree>
    <p:extLst>
      <p:ext uri="{BB962C8B-B14F-4D97-AF65-F5344CB8AC3E}">
        <p14:creationId xmlns:p14="http://schemas.microsoft.com/office/powerpoint/2010/main" val="3818589436"/>
      </p:ext>
    </p:extLst>
  </p:cSld>
  <p:clrMapOvr>
    <a:masterClrMapping/>
  </p:clrMapOvr>
  <mc:AlternateContent xmlns:mc="http://schemas.openxmlformats.org/markup-compatibility/2006" xmlns:p14="http://schemas.microsoft.com/office/powerpoint/2010/main">
    <mc:Choice Requires="p14">
      <p:transition spd="slow" p14:dur="3000" advClick="0" advTm="30000">
        <p14:reveal/>
      </p:transition>
    </mc:Choice>
    <mc:Fallback xmlns="">
      <p:transition spd="slow" advClick="0" advTm="3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DAC2-63D3-4D53-949F-1EF5C4692646}"/>
              </a:ext>
            </a:extLst>
          </p:cNvPr>
          <p:cNvSpPr>
            <a:spLocks noGrp="1"/>
          </p:cNvSpPr>
          <p:nvPr>
            <p:ph type="title"/>
          </p:nvPr>
        </p:nvSpPr>
        <p:spPr>
          <a:xfrm>
            <a:off x="870807" y="-18721"/>
            <a:ext cx="10515600" cy="1325563"/>
          </a:xfrm>
        </p:spPr>
        <p:txBody>
          <a:bodyPr/>
          <a:lstStyle/>
          <a:p>
            <a:r>
              <a:rPr lang="en-GB" dirty="0"/>
              <a:t>What will you study in year 7 and 8?</a:t>
            </a:r>
          </a:p>
        </p:txBody>
      </p:sp>
      <p:sp>
        <p:nvSpPr>
          <p:cNvPr id="4" name="Cloud 3">
            <a:extLst>
              <a:ext uri="{FF2B5EF4-FFF2-40B4-BE49-F238E27FC236}">
                <a16:creationId xmlns:a16="http://schemas.microsoft.com/office/drawing/2014/main" id="{FF2FA62F-EA65-4713-84E4-5B7F023F3F78}"/>
              </a:ext>
            </a:extLst>
          </p:cNvPr>
          <p:cNvSpPr/>
          <p:nvPr/>
        </p:nvSpPr>
        <p:spPr>
          <a:xfrm>
            <a:off x="562062" y="1690688"/>
            <a:ext cx="2625755" cy="102734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Using computers safely</a:t>
            </a:r>
          </a:p>
        </p:txBody>
      </p:sp>
      <p:sp>
        <p:nvSpPr>
          <p:cNvPr id="5" name="Cloud 4">
            <a:extLst>
              <a:ext uri="{FF2B5EF4-FFF2-40B4-BE49-F238E27FC236}">
                <a16:creationId xmlns:a16="http://schemas.microsoft.com/office/drawing/2014/main" id="{083AB382-84C2-4D8B-9AE3-8DF4B31B3C30}"/>
              </a:ext>
            </a:extLst>
          </p:cNvPr>
          <p:cNvSpPr/>
          <p:nvPr/>
        </p:nvSpPr>
        <p:spPr>
          <a:xfrm>
            <a:off x="2157368" y="3112623"/>
            <a:ext cx="2818669" cy="102734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Understanding computers</a:t>
            </a:r>
          </a:p>
        </p:txBody>
      </p:sp>
      <p:sp>
        <p:nvSpPr>
          <p:cNvPr id="6" name="Cloud 5">
            <a:extLst>
              <a:ext uri="{FF2B5EF4-FFF2-40B4-BE49-F238E27FC236}">
                <a16:creationId xmlns:a16="http://schemas.microsoft.com/office/drawing/2014/main" id="{202011D5-BC02-48BC-91CB-F4902918C228}"/>
              </a:ext>
            </a:extLst>
          </p:cNvPr>
          <p:cNvSpPr/>
          <p:nvPr/>
        </p:nvSpPr>
        <p:spPr>
          <a:xfrm>
            <a:off x="3930501" y="1763394"/>
            <a:ext cx="2625755" cy="102734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Word Processing</a:t>
            </a:r>
          </a:p>
        </p:txBody>
      </p:sp>
      <p:sp>
        <p:nvSpPr>
          <p:cNvPr id="7" name="Cloud 6">
            <a:extLst>
              <a:ext uri="{FF2B5EF4-FFF2-40B4-BE49-F238E27FC236}">
                <a16:creationId xmlns:a16="http://schemas.microsoft.com/office/drawing/2014/main" id="{B3ACD24D-4504-469F-B30C-577FAD735D29}"/>
              </a:ext>
            </a:extLst>
          </p:cNvPr>
          <p:cNvSpPr/>
          <p:nvPr/>
        </p:nvSpPr>
        <p:spPr>
          <a:xfrm>
            <a:off x="306881" y="4387343"/>
            <a:ext cx="2625755" cy="102734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Input and output devices</a:t>
            </a:r>
          </a:p>
        </p:txBody>
      </p:sp>
      <p:sp>
        <p:nvSpPr>
          <p:cNvPr id="8" name="Cloud 7">
            <a:extLst>
              <a:ext uri="{FF2B5EF4-FFF2-40B4-BE49-F238E27FC236}">
                <a16:creationId xmlns:a16="http://schemas.microsoft.com/office/drawing/2014/main" id="{B195888B-B10C-4A37-9A6C-1437CBD8B17D}"/>
              </a:ext>
            </a:extLst>
          </p:cNvPr>
          <p:cNvSpPr/>
          <p:nvPr/>
        </p:nvSpPr>
        <p:spPr>
          <a:xfrm>
            <a:off x="4346895" y="4221065"/>
            <a:ext cx="2625755" cy="102734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File management</a:t>
            </a:r>
          </a:p>
        </p:txBody>
      </p:sp>
      <p:sp>
        <p:nvSpPr>
          <p:cNvPr id="9" name="Cloud 8">
            <a:extLst>
              <a:ext uri="{FF2B5EF4-FFF2-40B4-BE49-F238E27FC236}">
                <a16:creationId xmlns:a16="http://schemas.microsoft.com/office/drawing/2014/main" id="{8962FB30-F91D-4905-8DAD-7C02E9F193A8}"/>
              </a:ext>
            </a:extLst>
          </p:cNvPr>
          <p:cNvSpPr/>
          <p:nvPr/>
        </p:nvSpPr>
        <p:spPr>
          <a:xfrm>
            <a:off x="6049858" y="2790739"/>
            <a:ext cx="2625755" cy="102734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User Interfaces</a:t>
            </a:r>
          </a:p>
        </p:txBody>
      </p:sp>
      <p:sp>
        <p:nvSpPr>
          <p:cNvPr id="10" name="Cloud 9">
            <a:extLst>
              <a:ext uri="{FF2B5EF4-FFF2-40B4-BE49-F238E27FC236}">
                <a16:creationId xmlns:a16="http://schemas.microsoft.com/office/drawing/2014/main" id="{3A04021C-A8AD-41A1-AD7C-06038C78F8FE}"/>
              </a:ext>
            </a:extLst>
          </p:cNvPr>
          <p:cNvSpPr/>
          <p:nvPr/>
        </p:nvSpPr>
        <p:spPr>
          <a:xfrm>
            <a:off x="8131728" y="3890790"/>
            <a:ext cx="2625755" cy="102734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Software and hardware</a:t>
            </a:r>
          </a:p>
        </p:txBody>
      </p:sp>
      <p:sp>
        <p:nvSpPr>
          <p:cNvPr id="11" name="Cloud 10">
            <a:extLst>
              <a:ext uri="{FF2B5EF4-FFF2-40B4-BE49-F238E27FC236}">
                <a16:creationId xmlns:a16="http://schemas.microsoft.com/office/drawing/2014/main" id="{74E8587E-AB5B-474E-BF36-A7A6EBB2EE73}"/>
              </a:ext>
            </a:extLst>
          </p:cNvPr>
          <p:cNvSpPr/>
          <p:nvPr/>
        </p:nvSpPr>
        <p:spPr>
          <a:xfrm>
            <a:off x="4472730" y="5586461"/>
            <a:ext cx="2625755" cy="102734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Python programming</a:t>
            </a:r>
          </a:p>
        </p:txBody>
      </p:sp>
      <p:sp>
        <p:nvSpPr>
          <p:cNvPr id="12" name="Cloud 11">
            <a:extLst>
              <a:ext uri="{FF2B5EF4-FFF2-40B4-BE49-F238E27FC236}">
                <a16:creationId xmlns:a16="http://schemas.microsoft.com/office/drawing/2014/main" id="{6E88087E-7034-4700-AA13-86E0A2740C43}"/>
              </a:ext>
            </a:extLst>
          </p:cNvPr>
          <p:cNvSpPr/>
          <p:nvPr/>
        </p:nvSpPr>
        <p:spPr>
          <a:xfrm>
            <a:off x="7954844" y="1086194"/>
            <a:ext cx="2625755" cy="102734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Spreadsheet Modelling</a:t>
            </a:r>
          </a:p>
        </p:txBody>
      </p:sp>
      <p:sp>
        <p:nvSpPr>
          <p:cNvPr id="13" name="Cloud 12">
            <a:extLst>
              <a:ext uri="{FF2B5EF4-FFF2-40B4-BE49-F238E27FC236}">
                <a16:creationId xmlns:a16="http://schemas.microsoft.com/office/drawing/2014/main" id="{EB24DC1D-F818-4D8F-8678-65A4BBA90FFE}"/>
              </a:ext>
            </a:extLst>
          </p:cNvPr>
          <p:cNvSpPr/>
          <p:nvPr/>
        </p:nvSpPr>
        <p:spPr>
          <a:xfrm>
            <a:off x="8156895" y="5167311"/>
            <a:ext cx="2911598" cy="102734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Keeping data safe</a:t>
            </a:r>
          </a:p>
        </p:txBody>
      </p:sp>
      <p:sp>
        <p:nvSpPr>
          <p:cNvPr id="14" name="Cloud 13">
            <a:extLst>
              <a:ext uri="{FF2B5EF4-FFF2-40B4-BE49-F238E27FC236}">
                <a16:creationId xmlns:a16="http://schemas.microsoft.com/office/drawing/2014/main" id="{DD6947F4-9910-41C1-A6A5-2B0AD4531419}"/>
              </a:ext>
            </a:extLst>
          </p:cNvPr>
          <p:cNvSpPr/>
          <p:nvPr/>
        </p:nvSpPr>
        <p:spPr>
          <a:xfrm>
            <a:off x="1500914" y="5809278"/>
            <a:ext cx="2625755" cy="102734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Social networking</a:t>
            </a:r>
          </a:p>
        </p:txBody>
      </p:sp>
      <p:sp>
        <p:nvSpPr>
          <p:cNvPr id="15" name="Cloud 14">
            <a:extLst>
              <a:ext uri="{FF2B5EF4-FFF2-40B4-BE49-F238E27FC236}">
                <a16:creationId xmlns:a16="http://schemas.microsoft.com/office/drawing/2014/main" id="{00DB4D5E-ACA2-45C6-820D-41DD2D212B80}"/>
              </a:ext>
            </a:extLst>
          </p:cNvPr>
          <p:cNvSpPr/>
          <p:nvPr/>
        </p:nvSpPr>
        <p:spPr>
          <a:xfrm>
            <a:off x="9159867" y="2516520"/>
            <a:ext cx="2625755" cy="102734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Programming</a:t>
            </a:r>
          </a:p>
        </p:txBody>
      </p:sp>
      <p:pic>
        <p:nvPicPr>
          <p:cNvPr id="3" name="Picture 2">
            <a:extLst>
              <a:ext uri="{FF2B5EF4-FFF2-40B4-BE49-F238E27FC236}">
                <a16:creationId xmlns:a16="http://schemas.microsoft.com/office/drawing/2014/main" id="{BEC205CB-72EF-4C15-A724-A092B2D173C0}"/>
              </a:ext>
            </a:extLst>
          </p:cNvPr>
          <p:cNvPicPr>
            <a:picLocks noChangeAspect="1"/>
          </p:cNvPicPr>
          <p:nvPr/>
        </p:nvPicPr>
        <p:blipFill>
          <a:blip r:embed="rId2"/>
          <a:stretch>
            <a:fillRect/>
          </a:stretch>
        </p:blipFill>
        <p:spPr>
          <a:xfrm>
            <a:off x="0" y="0"/>
            <a:ext cx="870807" cy="893135"/>
          </a:xfrm>
          <a:prstGeom prst="rect">
            <a:avLst/>
          </a:prstGeom>
        </p:spPr>
      </p:pic>
    </p:spTree>
    <p:extLst>
      <p:ext uri="{BB962C8B-B14F-4D97-AF65-F5344CB8AC3E}">
        <p14:creationId xmlns:p14="http://schemas.microsoft.com/office/powerpoint/2010/main" val="884438487"/>
      </p:ext>
    </p:extLst>
  </p:cSld>
  <p:clrMapOvr>
    <a:masterClrMapping/>
  </p:clrMapOvr>
  <mc:AlternateContent xmlns:mc="http://schemas.openxmlformats.org/markup-compatibility/2006" xmlns:p14="http://schemas.microsoft.com/office/powerpoint/2010/main">
    <mc:Choice Requires="p14">
      <p:transition spd="slow" p14:dur="3000" advClick="0" advTm="30000">
        <p14:reveal/>
      </p:transition>
    </mc:Choice>
    <mc:Fallback xmlns="">
      <p:transition spd="slow" advClick="0" advTm="3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C96D348-2B6B-42EB-9C40-F334E35CE789}"/>
              </a:ext>
            </a:extLst>
          </p:cNvPr>
          <p:cNvSpPr>
            <a:spLocks noGrp="1"/>
          </p:cNvSpPr>
          <p:nvPr>
            <p:ph type="subTitle" idx="1"/>
          </p:nvPr>
        </p:nvSpPr>
        <p:spPr>
          <a:xfrm>
            <a:off x="1598428" y="5126924"/>
            <a:ext cx="9144000" cy="1655762"/>
          </a:xfrm>
        </p:spPr>
        <p:txBody>
          <a:bodyPr>
            <a:normAutofit fontScale="92500" lnSpcReduction="20000"/>
          </a:bodyPr>
          <a:lstStyle/>
          <a:p>
            <a:r>
              <a:rPr lang="en-GB" sz="4800" dirty="0">
                <a:solidFill>
                  <a:schemeClr val="accent4">
                    <a:lumMod val="60000"/>
                    <a:lumOff val="40000"/>
                  </a:schemeClr>
                </a:solidFill>
              </a:rPr>
              <a:t>How many of our questions/challenges  can you complete?</a:t>
            </a:r>
          </a:p>
        </p:txBody>
      </p:sp>
      <p:pic>
        <p:nvPicPr>
          <p:cNvPr id="6" name="Picture 5">
            <a:extLst>
              <a:ext uri="{FF2B5EF4-FFF2-40B4-BE49-F238E27FC236}">
                <a16:creationId xmlns:a16="http://schemas.microsoft.com/office/drawing/2014/main" id="{44EB2CDD-738F-4BB0-99EB-451787D3D66F}"/>
              </a:ext>
            </a:extLst>
          </p:cNvPr>
          <p:cNvPicPr>
            <a:picLocks noChangeAspect="1"/>
          </p:cNvPicPr>
          <p:nvPr/>
        </p:nvPicPr>
        <p:blipFill>
          <a:blip r:embed="rId2"/>
          <a:stretch>
            <a:fillRect/>
          </a:stretch>
        </p:blipFill>
        <p:spPr>
          <a:xfrm>
            <a:off x="1" y="75314"/>
            <a:ext cx="2126511" cy="2181037"/>
          </a:xfrm>
          <a:prstGeom prst="rect">
            <a:avLst/>
          </a:prstGeom>
        </p:spPr>
      </p:pic>
      <p:sp>
        <p:nvSpPr>
          <p:cNvPr id="2" name="Title 1">
            <a:extLst>
              <a:ext uri="{FF2B5EF4-FFF2-40B4-BE49-F238E27FC236}">
                <a16:creationId xmlns:a16="http://schemas.microsoft.com/office/drawing/2014/main" id="{644A4443-1094-45CA-A054-FA0AF742735B}"/>
              </a:ext>
            </a:extLst>
          </p:cNvPr>
          <p:cNvSpPr>
            <a:spLocks noGrp="1"/>
          </p:cNvSpPr>
          <p:nvPr>
            <p:ph type="ctrTitle"/>
          </p:nvPr>
        </p:nvSpPr>
        <p:spPr>
          <a:xfrm>
            <a:off x="1524000" y="1885843"/>
            <a:ext cx="9144000" cy="2387600"/>
          </a:xfrm>
        </p:spPr>
        <p:txBody>
          <a:bodyPr>
            <a:normAutofit fontScale="90000"/>
          </a:bodyPr>
          <a:lstStyle/>
          <a:p>
            <a:br>
              <a:rPr lang="en-GB" dirty="0"/>
            </a:br>
            <a:r>
              <a:rPr lang="en-GB" dirty="0"/>
              <a:t>Meet Team ICT and Business, we are looking forward to meeting you soon .</a:t>
            </a:r>
          </a:p>
        </p:txBody>
      </p:sp>
    </p:spTree>
    <p:extLst>
      <p:ext uri="{BB962C8B-B14F-4D97-AF65-F5344CB8AC3E}">
        <p14:creationId xmlns:p14="http://schemas.microsoft.com/office/powerpoint/2010/main" val="391682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34B5BA-0B25-48F4-A0AB-A4BFD1BAECE5}"/>
              </a:ext>
            </a:extLst>
          </p:cNvPr>
          <p:cNvPicPr>
            <a:picLocks noChangeAspect="1"/>
          </p:cNvPicPr>
          <p:nvPr/>
        </p:nvPicPr>
        <p:blipFill>
          <a:blip r:embed="rId2"/>
          <a:stretch>
            <a:fillRect/>
          </a:stretch>
        </p:blipFill>
        <p:spPr>
          <a:xfrm>
            <a:off x="321466" y="796755"/>
            <a:ext cx="4147295" cy="5559799"/>
          </a:xfrm>
          <a:prstGeom prst="rect">
            <a:avLst/>
          </a:prstGeom>
        </p:spPr>
      </p:pic>
      <p:sp>
        <p:nvSpPr>
          <p:cNvPr id="3" name="Content Placeholder 2">
            <a:extLst>
              <a:ext uri="{FF2B5EF4-FFF2-40B4-BE49-F238E27FC236}">
                <a16:creationId xmlns:a16="http://schemas.microsoft.com/office/drawing/2014/main" id="{ECCB7967-DB90-4CEE-B524-B1ADC252F4E1}"/>
              </a:ext>
            </a:extLst>
          </p:cNvPr>
          <p:cNvSpPr>
            <a:spLocks noGrp="1"/>
          </p:cNvSpPr>
          <p:nvPr>
            <p:ph idx="1"/>
          </p:nvPr>
        </p:nvSpPr>
        <p:spPr>
          <a:xfrm>
            <a:off x="5082362" y="1828800"/>
            <a:ext cx="6572825" cy="4954772"/>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GB" sz="1400" dirty="0"/>
              <a:t>A little bit about me… </a:t>
            </a:r>
          </a:p>
          <a:p>
            <a:pPr marL="0" indent="0" algn="just">
              <a:buNone/>
            </a:pPr>
            <a:endParaRPr lang="en-GB" sz="1400" dirty="0"/>
          </a:p>
          <a:p>
            <a:pPr marL="0" indent="0" algn="just">
              <a:buNone/>
            </a:pPr>
            <a:r>
              <a:rPr lang="en-GB" sz="1400" dirty="0"/>
              <a:t>I graduated with an ICT and Media degree from Sunderland University in 2003. I spent a few years working in the ICT industry, working in technical support and even spent some time working for the BBC. I decided to train to be a teacher in 2006.</a:t>
            </a:r>
          </a:p>
          <a:p>
            <a:pPr marL="0" indent="0" algn="just">
              <a:buNone/>
            </a:pPr>
            <a:endParaRPr lang="en-GB" sz="1400" dirty="0"/>
          </a:p>
          <a:p>
            <a:pPr marL="0" indent="0" algn="just">
              <a:buNone/>
            </a:pPr>
            <a:r>
              <a:rPr lang="en-GB" sz="1400" dirty="0"/>
              <a:t>I  have been teaching for 13 years and most of this has been spent here at St Wilfrids. This is a great school and I am sure you will feel at home in no time at all. During your time here you may be in one of my classes as I teach KS3 ICT, GCSE Computer Science, BTEC Digital IT and a number of courses in Sixth Form too.</a:t>
            </a:r>
          </a:p>
          <a:p>
            <a:pPr marL="0" indent="0" algn="just">
              <a:buNone/>
            </a:pPr>
            <a:r>
              <a:rPr lang="en-GB" sz="1400" dirty="0"/>
              <a:t>I like to spend my time doing physical activities, such as running, cycling and going to the gym. I have two daughters. Esme who is 11, and Madison who will be </a:t>
            </a:r>
            <a:r>
              <a:rPr lang="en-GB" sz="1400"/>
              <a:t>9 this </a:t>
            </a:r>
            <a:r>
              <a:rPr lang="en-GB" sz="1400" dirty="0"/>
              <a:t>August. </a:t>
            </a:r>
          </a:p>
          <a:p>
            <a:pPr marL="0" indent="0" algn="just">
              <a:buNone/>
            </a:pPr>
            <a:endParaRPr lang="en-GB" sz="1400" dirty="0"/>
          </a:p>
          <a:p>
            <a:pPr marL="0" indent="0" algn="just">
              <a:buNone/>
            </a:pPr>
            <a:r>
              <a:rPr lang="en-GB" sz="1400" dirty="0">
                <a:solidFill>
                  <a:srgbClr val="FF0000"/>
                </a:solidFill>
              </a:rPr>
              <a:t>My challenge for you…is to practice your programming and logical thinking skills. Visit the code.org website on a PC, laptop or tablet. Have a go at one of the cool activities. You can even code your own flappy bird game!</a:t>
            </a:r>
            <a:endParaRPr lang="en-GB" dirty="0">
              <a:solidFill>
                <a:srgbClr val="FF0000"/>
              </a:solidFill>
            </a:endParaRPr>
          </a:p>
          <a:p>
            <a:pPr marL="0" indent="0">
              <a:buNone/>
            </a:pPr>
            <a:endParaRPr lang="en-GB" dirty="0"/>
          </a:p>
          <a:p>
            <a:endParaRPr lang="en-GB" dirty="0"/>
          </a:p>
        </p:txBody>
      </p:sp>
      <p:sp>
        <p:nvSpPr>
          <p:cNvPr id="5" name="Rectangle 4">
            <a:extLst>
              <a:ext uri="{FF2B5EF4-FFF2-40B4-BE49-F238E27FC236}">
                <a16:creationId xmlns:a16="http://schemas.microsoft.com/office/drawing/2014/main" id="{02B2AB1B-CF7D-4DFC-8C38-441FBBB7CA17}"/>
              </a:ext>
            </a:extLst>
          </p:cNvPr>
          <p:cNvSpPr/>
          <p:nvPr/>
        </p:nvSpPr>
        <p:spPr>
          <a:xfrm>
            <a:off x="1330732" y="3851974"/>
            <a:ext cx="2440117" cy="1936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Hello, </a:t>
            </a:r>
          </a:p>
          <a:p>
            <a:pPr algn="ctr"/>
            <a:endParaRPr lang="en-GB" sz="1200" dirty="0"/>
          </a:p>
          <a:p>
            <a:pPr algn="ctr"/>
            <a:r>
              <a:rPr lang="en-GB" sz="1200" dirty="0"/>
              <a:t>I’m Mr Dann</a:t>
            </a:r>
          </a:p>
          <a:p>
            <a:pPr algn="ctr"/>
            <a:endParaRPr lang="en-GB" sz="1200" dirty="0">
              <a:sym typeface="Wingdings" panose="05000000000000000000" pitchFamily="2" charset="2"/>
            </a:endParaRPr>
          </a:p>
          <a:p>
            <a:pPr algn="ctr"/>
            <a:r>
              <a:rPr lang="en-GB" sz="1200" dirty="0">
                <a:sym typeface="Wingdings" panose="05000000000000000000" pitchFamily="2" charset="2"/>
              </a:rPr>
              <a:t>I’m Head of ICT and Computer </a:t>
            </a:r>
          </a:p>
          <a:p>
            <a:pPr algn="ctr"/>
            <a:r>
              <a:rPr lang="en-GB" sz="1200" dirty="0">
                <a:sym typeface="Wingdings" panose="05000000000000000000" pitchFamily="2" charset="2"/>
              </a:rPr>
              <a:t>Science here at St Wilfrid’s!</a:t>
            </a:r>
          </a:p>
          <a:p>
            <a:pPr algn="ctr"/>
            <a:endParaRPr lang="en-GB" sz="1200" dirty="0">
              <a:sym typeface="Wingdings" panose="05000000000000000000" pitchFamily="2" charset="2"/>
            </a:endParaRPr>
          </a:p>
          <a:p>
            <a:pPr algn="ctr"/>
            <a:r>
              <a:rPr lang="en-GB" sz="1200" dirty="0">
                <a:sym typeface="Wingdings" panose="05000000000000000000" pitchFamily="2" charset="2"/>
              </a:rPr>
              <a:t>See you all soon!</a:t>
            </a:r>
          </a:p>
        </p:txBody>
      </p:sp>
      <p:sp>
        <p:nvSpPr>
          <p:cNvPr id="13" name="Cloud 12">
            <a:extLst>
              <a:ext uri="{FF2B5EF4-FFF2-40B4-BE49-F238E27FC236}">
                <a16:creationId xmlns:a16="http://schemas.microsoft.com/office/drawing/2014/main" id="{070D1193-1061-4B24-88A7-B248F1E00506}"/>
              </a:ext>
            </a:extLst>
          </p:cNvPr>
          <p:cNvSpPr/>
          <p:nvPr/>
        </p:nvSpPr>
        <p:spPr>
          <a:xfrm>
            <a:off x="5246127" y="74428"/>
            <a:ext cx="6409060" cy="1576691"/>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b="1" dirty="0">
                <a:solidFill>
                  <a:schemeClr val="tx1"/>
                </a:solidFill>
                <a:latin typeface="Candy Round BTN" panose="020F0604020102040306" pitchFamily="34" charset="0"/>
              </a:rPr>
              <a:t>Mr Dann</a:t>
            </a:r>
          </a:p>
          <a:p>
            <a:pPr algn="ctr"/>
            <a:r>
              <a:rPr lang="en-GB" sz="2800" b="1" dirty="0">
                <a:solidFill>
                  <a:srgbClr val="FF0000"/>
                </a:solidFill>
                <a:latin typeface="Candy Round BTN" panose="020F0604020102040306" pitchFamily="34" charset="0"/>
              </a:rPr>
              <a:t>Head of ICT and Computer Science</a:t>
            </a:r>
          </a:p>
        </p:txBody>
      </p:sp>
    </p:spTree>
    <p:extLst>
      <p:ext uri="{BB962C8B-B14F-4D97-AF65-F5344CB8AC3E}">
        <p14:creationId xmlns:p14="http://schemas.microsoft.com/office/powerpoint/2010/main" val="384539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B7967-DB90-4CEE-B524-B1ADC252F4E1}"/>
              </a:ext>
            </a:extLst>
          </p:cNvPr>
          <p:cNvSpPr>
            <a:spLocks noGrp="1"/>
          </p:cNvSpPr>
          <p:nvPr>
            <p:ph idx="1"/>
          </p:nvPr>
        </p:nvSpPr>
        <p:spPr>
          <a:xfrm>
            <a:off x="5082363" y="1828800"/>
            <a:ext cx="5215734" cy="4954772"/>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en-GB" sz="1400" dirty="0"/>
              <a:t>A little bit about me… </a:t>
            </a:r>
          </a:p>
          <a:p>
            <a:pPr marL="0" indent="0" algn="just">
              <a:buNone/>
            </a:pPr>
            <a:endParaRPr lang="en-GB" sz="1400" dirty="0"/>
          </a:p>
          <a:p>
            <a:pPr marL="0" indent="0" algn="just">
              <a:buNone/>
            </a:pPr>
            <a:r>
              <a:rPr lang="en-GB" sz="1400" dirty="0"/>
              <a:t>I graduated with a Business degree from Newcastle Business School at University of Northumbria! I was offered a job in as a finance assistant for a large tour operator but turned it down to complete my PGCE at Sunderland University.</a:t>
            </a:r>
          </a:p>
          <a:p>
            <a:pPr marL="0" indent="0" algn="just">
              <a:buNone/>
            </a:pPr>
            <a:endParaRPr lang="en-GB" sz="1400" dirty="0"/>
          </a:p>
          <a:p>
            <a:pPr marL="0" indent="0" algn="just">
              <a:buNone/>
            </a:pPr>
            <a:r>
              <a:rPr lang="en-GB" sz="1400" dirty="0"/>
              <a:t>I have taught for almost 16 years in total, 3 of which have been at St Wilfrids. I  really enjoy working here. I teach ICT to key stage 3 and 5, Business Studies to Key stage 4 and 5 and travel and tourism at key stage 4.</a:t>
            </a:r>
          </a:p>
          <a:p>
            <a:pPr marL="0" indent="0" algn="just">
              <a:buNone/>
            </a:pPr>
            <a:r>
              <a:rPr lang="en-GB" sz="1400" dirty="0"/>
              <a:t>I love going to the gym, running, cycling, visiting new places, spending time with friends and family and snuggling my Maltese dog, Harley. Isn’t he adorable?  I have a daughter, Grace who is 11 and just like you , she is preparing for secondary school.</a:t>
            </a:r>
          </a:p>
          <a:p>
            <a:pPr marL="0" indent="0" algn="just">
              <a:buNone/>
            </a:pPr>
            <a:endParaRPr lang="en-GB" sz="1400" dirty="0"/>
          </a:p>
          <a:p>
            <a:pPr marL="0" indent="0" algn="just">
              <a:buNone/>
            </a:pPr>
            <a:r>
              <a:rPr lang="en-GB" sz="1400" dirty="0">
                <a:solidFill>
                  <a:srgbClr val="0070C0"/>
                </a:solidFill>
              </a:rPr>
              <a:t>My challenge is to come up with an  idea for a new business venture.  You should come up with a business name, a unique idea and a logo to represent your new business.  You never know, one day you might be able to actually run this new venture for real !</a:t>
            </a:r>
            <a:endParaRPr lang="en-GB" dirty="0">
              <a:solidFill>
                <a:srgbClr val="0070C0"/>
              </a:solidFill>
            </a:endParaRPr>
          </a:p>
          <a:p>
            <a:pPr marL="0" indent="0">
              <a:buNone/>
            </a:pPr>
            <a:endParaRPr lang="en-GB" dirty="0"/>
          </a:p>
          <a:p>
            <a:pPr marL="0" indent="0">
              <a:buNone/>
            </a:pPr>
            <a:endParaRPr lang="en-GB" dirty="0"/>
          </a:p>
          <a:p>
            <a:endParaRPr lang="en-GB" dirty="0"/>
          </a:p>
        </p:txBody>
      </p:sp>
      <p:pic>
        <p:nvPicPr>
          <p:cNvPr id="7" name="Picture 6">
            <a:extLst>
              <a:ext uri="{FF2B5EF4-FFF2-40B4-BE49-F238E27FC236}">
                <a16:creationId xmlns:a16="http://schemas.microsoft.com/office/drawing/2014/main" id="{B3C3BF93-F195-4718-9A4D-4E42E50798E5}"/>
              </a:ext>
            </a:extLst>
          </p:cNvPr>
          <p:cNvPicPr>
            <a:picLocks noChangeAspect="1"/>
          </p:cNvPicPr>
          <p:nvPr/>
        </p:nvPicPr>
        <p:blipFill>
          <a:blip r:embed="rId2"/>
          <a:stretch>
            <a:fillRect/>
          </a:stretch>
        </p:blipFill>
        <p:spPr>
          <a:xfrm>
            <a:off x="184206" y="74428"/>
            <a:ext cx="4476126" cy="6858000"/>
          </a:xfrm>
          <a:prstGeom prst="rect">
            <a:avLst/>
          </a:prstGeom>
        </p:spPr>
      </p:pic>
      <p:sp>
        <p:nvSpPr>
          <p:cNvPr id="5" name="Rectangle 4">
            <a:extLst>
              <a:ext uri="{FF2B5EF4-FFF2-40B4-BE49-F238E27FC236}">
                <a16:creationId xmlns:a16="http://schemas.microsoft.com/office/drawing/2014/main" id="{02B2AB1B-CF7D-4DFC-8C38-441FBBB7CA17}"/>
              </a:ext>
            </a:extLst>
          </p:cNvPr>
          <p:cNvSpPr/>
          <p:nvPr/>
        </p:nvSpPr>
        <p:spPr>
          <a:xfrm rot="21407525">
            <a:off x="1210009" y="2739146"/>
            <a:ext cx="1902310" cy="22080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Hello, </a:t>
            </a:r>
          </a:p>
          <a:p>
            <a:pPr algn="ctr"/>
            <a:endParaRPr lang="en-GB" sz="1200" dirty="0"/>
          </a:p>
          <a:p>
            <a:pPr algn="ctr"/>
            <a:r>
              <a:rPr lang="en-GB" sz="1200" dirty="0"/>
              <a:t>I’m Mrs McKenzie </a:t>
            </a:r>
            <a:r>
              <a:rPr lang="en-GB" sz="1200" dirty="0">
                <a:sym typeface="Wingdings" panose="05000000000000000000" pitchFamily="2" charset="2"/>
              </a:rPr>
              <a:t></a:t>
            </a:r>
          </a:p>
          <a:p>
            <a:pPr algn="ctr"/>
            <a:endParaRPr lang="en-GB" sz="1200" dirty="0">
              <a:sym typeface="Wingdings" panose="05000000000000000000" pitchFamily="2" charset="2"/>
            </a:endParaRPr>
          </a:p>
          <a:p>
            <a:pPr algn="ctr"/>
            <a:r>
              <a:rPr lang="en-GB" sz="1200" dirty="0">
                <a:sym typeface="Wingdings" panose="05000000000000000000" pitchFamily="2" charset="2"/>
              </a:rPr>
              <a:t>I’m Head of Business Studies  here at St Wilfrid’s!</a:t>
            </a:r>
          </a:p>
          <a:p>
            <a:pPr algn="ctr"/>
            <a:r>
              <a:rPr lang="en-GB" sz="1200" dirty="0">
                <a:sym typeface="Wingdings" panose="05000000000000000000" pitchFamily="2" charset="2"/>
              </a:rPr>
              <a:t>I look forward to teaching some of you in  ICT next year.</a:t>
            </a:r>
          </a:p>
        </p:txBody>
      </p:sp>
      <p:pic>
        <p:nvPicPr>
          <p:cNvPr id="9" name="Picture 8">
            <a:extLst>
              <a:ext uri="{FF2B5EF4-FFF2-40B4-BE49-F238E27FC236}">
                <a16:creationId xmlns:a16="http://schemas.microsoft.com/office/drawing/2014/main" id="{F8A1FF51-2D4E-43C2-A485-7D8E27FC16BB}"/>
              </a:ext>
            </a:extLst>
          </p:cNvPr>
          <p:cNvPicPr>
            <a:picLocks noChangeAspect="1"/>
          </p:cNvPicPr>
          <p:nvPr/>
        </p:nvPicPr>
        <p:blipFill>
          <a:blip r:embed="rId3"/>
          <a:stretch>
            <a:fillRect/>
          </a:stretch>
        </p:blipFill>
        <p:spPr>
          <a:xfrm rot="350835">
            <a:off x="10385547" y="3405756"/>
            <a:ext cx="1646383" cy="1800859"/>
          </a:xfrm>
          <a:prstGeom prst="rect">
            <a:avLst/>
          </a:prstGeom>
        </p:spPr>
      </p:pic>
      <p:sp>
        <p:nvSpPr>
          <p:cNvPr id="13" name="Cloud 12">
            <a:extLst>
              <a:ext uri="{FF2B5EF4-FFF2-40B4-BE49-F238E27FC236}">
                <a16:creationId xmlns:a16="http://schemas.microsoft.com/office/drawing/2014/main" id="{070D1193-1061-4B24-88A7-B248F1E00506}"/>
              </a:ext>
            </a:extLst>
          </p:cNvPr>
          <p:cNvSpPr/>
          <p:nvPr/>
        </p:nvSpPr>
        <p:spPr>
          <a:xfrm>
            <a:off x="5246127" y="74428"/>
            <a:ext cx="6035231" cy="1576691"/>
          </a:xfrm>
          <a:prstGeom prst="cloud">
            <a:avLst/>
          </a:prstGeom>
          <a:solidFill>
            <a:schemeClr val="bg1"/>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andy Round BTN" panose="020F0604020102040306" pitchFamily="34" charset="0"/>
              </a:rPr>
              <a:t>Mrs McKenzie</a:t>
            </a:r>
          </a:p>
          <a:p>
            <a:pPr algn="ctr"/>
            <a:r>
              <a:rPr lang="en-GB" sz="2800" b="1" dirty="0">
                <a:solidFill>
                  <a:srgbClr val="0070C0"/>
                </a:solidFill>
                <a:latin typeface="Candy Round BTN" panose="020F0604020102040306" pitchFamily="34" charset="0"/>
              </a:rPr>
              <a:t>Head of Business Studies</a:t>
            </a:r>
          </a:p>
        </p:txBody>
      </p:sp>
    </p:spTree>
    <p:extLst>
      <p:ext uri="{BB962C8B-B14F-4D97-AF65-F5344CB8AC3E}">
        <p14:creationId xmlns:p14="http://schemas.microsoft.com/office/powerpoint/2010/main" val="2549992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B7967-DB90-4CEE-B524-B1ADC252F4E1}"/>
              </a:ext>
            </a:extLst>
          </p:cNvPr>
          <p:cNvSpPr>
            <a:spLocks noGrp="1"/>
          </p:cNvSpPr>
          <p:nvPr>
            <p:ph idx="1"/>
          </p:nvPr>
        </p:nvSpPr>
        <p:spPr>
          <a:xfrm>
            <a:off x="5082362" y="1828800"/>
            <a:ext cx="6572825" cy="4954772"/>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GB" sz="1400" dirty="0"/>
              <a:t>A little bit about me… </a:t>
            </a:r>
          </a:p>
          <a:p>
            <a:pPr marL="0" indent="0" algn="just">
              <a:buNone/>
            </a:pPr>
            <a:endParaRPr lang="en-GB" sz="1400" dirty="0"/>
          </a:p>
          <a:p>
            <a:pPr marL="0" indent="0" algn="just">
              <a:buNone/>
            </a:pPr>
            <a:r>
              <a:rPr lang="en-GB" sz="1400" dirty="0"/>
              <a:t>I graduated with a degrees from Sunderland University and </a:t>
            </a:r>
            <a:r>
              <a:rPr lang="en-GB" sz="1400"/>
              <a:t>Huddersfield University. </a:t>
            </a:r>
            <a:r>
              <a:rPr lang="en-GB" sz="1400" dirty="0"/>
              <a:t>I spent majority of my career teaching in sixth form colleges, teaching older students Computer Science and programming. I’ve also worked in the software industry where I tested software and taught customers how to customise their software. </a:t>
            </a:r>
          </a:p>
          <a:p>
            <a:pPr marL="0" indent="0" algn="just">
              <a:buNone/>
            </a:pPr>
            <a:r>
              <a:rPr lang="en-GB" sz="1400" dirty="0"/>
              <a:t>I  have been teaching for more than 20 years, the last 4 years here at St Wilfrids. This is a great school and I am sure you’ll fit in well. During your time here you may be in one of my classes as I teach KS3 ICT, GCSE and A level Computer Science.  You may see me also involved with online safety of our students.  </a:t>
            </a:r>
          </a:p>
          <a:p>
            <a:pPr marL="0" indent="0" algn="just">
              <a:buNone/>
            </a:pPr>
            <a:r>
              <a:rPr lang="en-GB" sz="1400" dirty="0"/>
              <a:t>I like to spend my time teaching martial arts and riding my motorcycles. </a:t>
            </a:r>
          </a:p>
          <a:p>
            <a:pPr marL="0" indent="0" algn="just">
              <a:buNone/>
            </a:pPr>
            <a:r>
              <a:rPr lang="en-GB" sz="1400" dirty="0">
                <a:solidFill>
                  <a:srgbClr val="FF0000"/>
                </a:solidFill>
              </a:rPr>
              <a:t>My challenge for you…is to build your game programming skills by showing the robot how to deliver his parcels </a:t>
            </a:r>
            <a:r>
              <a:rPr lang="en-GB" sz="1400" dirty="0">
                <a:solidFill>
                  <a:srgbClr val="FF0000"/>
                </a:solidFill>
                <a:hlinkClick r:id="rId2"/>
              </a:rPr>
              <a:t>https://bbc.in/2YoHTcx</a:t>
            </a:r>
            <a:endParaRPr lang="en-GB" dirty="0"/>
          </a:p>
          <a:p>
            <a:endParaRPr lang="en-GB" dirty="0"/>
          </a:p>
        </p:txBody>
      </p:sp>
      <p:sp>
        <p:nvSpPr>
          <p:cNvPr id="13" name="Cloud 12">
            <a:extLst>
              <a:ext uri="{FF2B5EF4-FFF2-40B4-BE49-F238E27FC236}">
                <a16:creationId xmlns:a16="http://schemas.microsoft.com/office/drawing/2014/main" id="{070D1193-1061-4B24-88A7-B248F1E00506}"/>
              </a:ext>
            </a:extLst>
          </p:cNvPr>
          <p:cNvSpPr/>
          <p:nvPr/>
        </p:nvSpPr>
        <p:spPr>
          <a:xfrm>
            <a:off x="5246127" y="74428"/>
            <a:ext cx="6409060" cy="1576691"/>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b="1" dirty="0">
                <a:solidFill>
                  <a:schemeClr val="tx1"/>
                </a:solidFill>
                <a:latin typeface="Candy Round BTN" panose="020F0604020102040306" pitchFamily="34" charset="0"/>
              </a:rPr>
              <a:t>Mr Gordon</a:t>
            </a:r>
          </a:p>
          <a:p>
            <a:pPr algn="ctr"/>
            <a:r>
              <a:rPr lang="en-GB" sz="2800" b="1" dirty="0">
                <a:solidFill>
                  <a:srgbClr val="FF0000"/>
                </a:solidFill>
                <a:latin typeface="Candy Round BTN" panose="020F0604020102040306" pitchFamily="34" charset="0"/>
              </a:rPr>
              <a:t>Computer Science Teacher</a:t>
            </a:r>
          </a:p>
        </p:txBody>
      </p:sp>
      <p:pic>
        <p:nvPicPr>
          <p:cNvPr id="4" name="Picture 3" descr="A person wearing a suit and tie standing in front of a door&#10;&#10;Description automatically generated">
            <a:extLst>
              <a:ext uri="{FF2B5EF4-FFF2-40B4-BE49-F238E27FC236}">
                <a16:creationId xmlns:a16="http://schemas.microsoft.com/office/drawing/2014/main" id="{DF7AFC60-4D48-824A-94CD-346EF3AFFD73}"/>
              </a:ext>
            </a:extLst>
          </p:cNvPr>
          <p:cNvPicPr>
            <a:picLocks noChangeAspect="1"/>
          </p:cNvPicPr>
          <p:nvPr/>
        </p:nvPicPr>
        <p:blipFill rotWithShape="1">
          <a:blip r:embed="rId3">
            <a:extLst>
              <a:ext uri="{28A0092B-C50C-407E-A947-70E740481C1C}">
                <a14:useLocalDpi xmlns:a14="http://schemas.microsoft.com/office/drawing/2010/main" val="0"/>
              </a:ext>
            </a:extLst>
          </a:blip>
          <a:srcRect l="16096" t="11618" r="19539" b="1086"/>
          <a:stretch/>
        </p:blipFill>
        <p:spPr>
          <a:xfrm>
            <a:off x="256362" y="549790"/>
            <a:ext cx="4414146" cy="5986817"/>
          </a:xfrm>
          <a:prstGeom prst="rect">
            <a:avLst/>
          </a:prstGeom>
        </p:spPr>
      </p:pic>
      <p:sp>
        <p:nvSpPr>
          <p:cNvPr id="5" name="Rectangle 4">
            <a:extLst>
              <a:ext uri="{FF2B5EF4-FFF2-40B4-BE49-F238E27FC236}">
                <a16:creationId xmlns:a16="http://schemas.microsoft.com/office/drawing/2014/main" id="{02B2AB1B-CF7D-4DFC-8C38-441FBBB7CA17}"/>
              </a:ext>
            </a:extLst>
          </p:cNvPr>
          <p:cNvSpPr/>
          <p:nvPr/>
        </p:nvSpPr>
        <p:spPr>
          <a:xfrm>
            <a:off x="1330732" y="3851974"/>
            <a:ext cx="2440117" cy="1936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Hello, </a:t>
            </a:r>
          </a:p>
          <a:p>
            <a:pPr algn="ctr"/>
            <a:endParaRPr lang="en-GB" sz="1200" dirty="0"/>
          </a:p>
          <a:p>
            <a:pPr algn="ctr"/>
            <a:r>
              <a:rPr lang="en-GB" sz="1200" dirty="0"/>
              <a:t>I’m Mr Gordon</a:t>
            </a:r>
          </a:p>
          <a:p>
            <a:pPr algn="ctr"/>
            <a:endParaRPr lang="en-GB" sz="1200" dirty="0">
              <a:sym typeface="Wingdings" panose="05000000000000000000" pitchFamily="2" charset="2"/>
            </a:endParaRPr>
          </a:p>
          <a:p>
            <a:pPr algn="ctr"/>
            <a:r>
              <a:rPr lang="en-GB" sz="1200" dirty="0">
                <a:sym typeface="Wingdings" panose="05000000000000000000" pitchFamily="2" charset="2"/>
              </a:rPr>
              <a:t>Computer </a:t>
            </a:r>
          </a:p>
          <a:p>
            <a:pPr algn="ctr"/>
            <a:r>
              <a:rPr lang="en-GB" sz="1200" dirty="0">
                <a:sym typeface="Wingdings" panose="05000000000000000000" pitchFamily="2" charset="2"/>
              </a:rPr>
              <a:t>Science teacher at St Wilfrid’s!</a:t>
            </a:r>
          </a:p>
          <a:p>
            <a:pPr algn="ctr"/>
            <a:endParaRPr lang="en-GB" sz="1200" dirty="0">
              <a:sym typeface="Wingdings" panose="05000000000000000000" pitchFamily="2" charset="2"/>
            </a:endParaRPr>
          </a:p>
          <a:p>
            <a:pPr algn="ctr"/>
            <a:r>
              <a:rPr lang="en-GB" sz="1200" dirty="0">
                <a:sym typeface="Wingdings" panose="05000000000000000000" pitchFamily="2" charset="2"/>
              </a:rPr>
              <a:t>See you all soon!</a:t>
            </a:r>
          </a:p>
        </p:txBody>
      </p:sp>
    </p:spTree>
    <p:extLst>
      <p:ext uri="{BB962C8B-B14F-4D97-AF65-F5344CB8AC3E}">
        <p14:creationId xmlns:p14="http://schemas.microsoft.com/office/powerpoint/2010/main" val="389031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B7967-DB90-4CEE-B524-B1ADC252F4E1}"/>
              </a:ext>
            </a:extLst>
          </p:cNvPr>
          <p:cNvSpPr>
            <a:spLocks noGrp="1"/>
          </p:cNvSpPr>
          <p:nvPr>
            <p:ph idx="1"/>
          </p:nvPr>
        </p:nvSpPr>
        <p:spPr>
          <a:xfrm>
            <a:off x="5082362" y="1828800"/>
            <a:ext cx="6572825" cy="4954772"/>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endParaRPr lang="en-GB" sz="1400" dirty="0"/>
          </a:p>
          <a:p>
            <a:pPr marL="0" indent="0" algn="just">
              <a:buNone/>
            </a:pPr>
            <a:r>
              <a:rPr lang="en-GB" sz="1400" dirty="0"/>
              <a:t>A little bit about me… </a:t>
            </a:r>
          </a:p>
          <a:p>
            <a:pPr marL="0" indent="0" algn="just">
              <a:buNone/>
            </a:pPr>
            <a:r>
              <a:rPr lang="en-GB" sz="1400" dirty="0"/>
              <a:t>I graduated with a degree in Sports Coaching from Northumbria University in 2017. I decided to train to be a teacher in 2018, having spent time working in various schools and local communities around South Tyneside delivering sports sessions.</a:t>
            </a:r>
          </a:p>
          <a:p>
            <a:pPr marL="0" indent="0" algn="just">
              <a:buNone/>
            </a:pPr>
            <a:r>
              <a:rPr lang="en-GB" sz="1400" dirty="0"/>
              <a:t>I have been teaching for 2 years and have spent both of these years at St. Wilfrid’s. I also went to St. Wilfrid’s as a pupil as well as being part of the first cohort of Sixth Formers at St. Wilfrid’s. I enjoy teaching at St. Wilfrid’s, and I can’t wait for you all to be part of our school community. Some of you may have me as your ICT teacher next year, as well as your P.E. teacher too! </a:t>
            </a:r>
          </a:p>
          <a:p>
            <a:pPr marL="0" indent="0" algn="just">
              <a:buNone/>
            </a:pPr>
            <a:r>
              <a:rPr lang="en-GB" sz="1400" dirty="0"/>
              <a:t>I enjoy spending my time playing as much sport as possible including football, cricket, cycling and golf, as well as socialising with family and friends.</a:t>
            </a:r>
          </a:p>
          <a:p>
            <a:pPr marL="0" indent="0" algn="just">
              <a:buNone/>
            </a:pPr>
            <a:endParaRPr lang="en-GB" sz="1400" dirty="0"/>
          </a:p>
          <a:p>
            <a:pPr marL="0" indent="0" algn="just">
              <a:buNone/>
            </a:pPr>
            <a:r>
              <a:rPr lang="en-GB" sz="1400" dirty="0">
                <a:solidFill>
                  <a:srgbClr val="002060"/>
                </a:solidFill>
              </a:rPr>
              <a:t>My challenge for you… Choose your favourite sport, and I would like you to think about all of the ways that computers and technology are used within that sport, and can you come up with any new ideas that could be added to that sport relating to I.T.? </a:t>
            </a:r>
            <a:endParaRPr lang="en-GB" dirty="0">
              <a:solidFill>
                <a:srgbClr val="002060"/>
              </a:solidFill>
            </a:endParaRPr>
          </a:p>
          <a:p>
            <a:pPr marL="0" indent="0">
              <a:buNone/>
            </a:pPr>
            <a:endParaRPr lang="en-GB" dirty="0"/>
          </a:p>
          <a:p>
            <a:endParaRPr lang="en-GB" dirty="0"/>
          </a:p>
        </p:txBody>
      </p:sp>
      <p:sp>
        <p:nvSpPr>
          <p:cNvPr id="13" name="Cloud 12">
            <a:extLst>
              <a:ext uri="{FF2B5EF4-FFF2-40B4-BE49-F238E27FC236}">
                <a16:creationId xmlns:a16="http://schemas.microsoft.com/office/drawing/2014/main" id="{070D1193-1061-4B24-88A7-B248F1E00506}"/>
              </a:ext>
            </a:extLst>
          </p:cNvPr>
          <p:cNvSpPr/>
          <p:nvPr/>
        </p:nvSpPr>
        <p:spPr>
          <a:xfrm>
            <a:off x="5246127" y="74428"/>
            <a:ext cx="6409060" cy="1576691"/>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b="1" dirty="0">
                <a:solidFill>
                  <a:schemeClr val="tx1"/>
                </a:solidFill>
                <a:latin typeface="Candy Round BTN" panose="020F0604020102040306" pitchFamily="34" charset="0"/>
              </a:rPr>
              <a:t>Mr Taylor</a:t>
            </a:r>
          </a:p>
          <a:p>
            <a:pPr algn="ctr"/>
            <a:r>
              <a:rPr lang="en-GB" sz="2800" b="1" dirty="0">
                <a:solidFill>
                  <a:srgbClr val="FF0000"/>
                </a:solidFill>
                <a:latin typeface="Candy Round BTN" panose="020F0604020102040306" pitchFamily="34" charset="0"/>
              </a:rPr>
              <a:t>Teacher of P.E. and Teacher of I.C.T.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101" b="19233"/>
          <a:stretch/>
        </p:blipFill>
        <p:spPr bwMode="auto">
          <a:xfrm>
            <a:off x="518243" y="933112"/>
            <a:ext cx="4144058" cy="497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02B2AB1B-CF7D-4DFC-8C38-441FBBB7CA17}"/>
              </a:ext>
            </a:extLst>
          </p:cNvPr>
          <p:cNvSpPr/>
          <p:nvPr/>
        </p:nvSpPr>
        <p:spPr>
          <a:xfrm>
            <a:off x="1477108" y="3188677"/>
            <a:ext cx="2086873" cy="15915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50" dirty="0"/>
              <a:t>Hello, </a:t>
            </a:r>
          </a:p>
          <a:p>
            <a:pPr algn="ctr"/>
            <a:endParaRPr lang="en-GB" sz="1050" dirty="0"/>
          </a:p>
          <a:p>
            <a:pPr algn="ctr"/>
            <a:r>
              <a:rPr lang="en-GB" sz="1050" dirty="0"/>
              <a:t>I’m Mr Taylor</a:t>
            </a:r>
          </a:p>
          <a:p>
            <a:pPr algn="ctr"/>
            <a:endParaRPr lang="en-GB" sz="1050" dirty="0">
              <a:sym typeface="Wingdings" panose="05000000000000000000" pitchFamily="2" charset="2"/>
            </a:endParaRPr>
          </a:p>
          <a:p>
            <a:pPr algn="ctr"/>
            <a:r>
              <a:rPr lang="en-GB" sz="1050" dirty="0">
                <a:sym typeface="Wingdings" panose="05000000000000000000" pitchFamily="2" charset="2"/>
              </a:rPr>
              <a:t>I am a Teacher of P.E. and I.C.T.  here at St Wilfrid’s!</a:t>
            </a:r>
          </a:p>
          <a:p>
            <a:pPr algn="ctr"/>
            <a:endParaRPr lang="en-GB" sz="1050" dirty="0">
              <a:sym typeface="Wingdings" panose="05000000000000000000" pitchFamily="2" charset="2"/>
            </a:endParaRPr>
          </a:p>
          <a:p>
            <a:pPr algn="ctr"/>
            <a:r>
              <a:rPr lang="en-GB" sz="1050" dirty="0">
                <a:sym typeface="Wingdings" panose="05000000000000000000" pitchFamily="2" charset="2"/>
              </a:rPr>
              <a:t>See you soon!</a:t>
            </a:r>
          </a:p>
        </p:txBody>
      </p:sp>
    </p:spTree>
    <p:extLst>
      <p:ext uri="{BB962C8B-B14F-4D97-AF65-F5344CB8AC3E}">
        <p14:creationId xmlns:p14="http://schemas.microsoft.com/office/powerpoint/2010/main" val="292855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B7967-DB90-4CEE-B524-B1ADC252F4E1}"/>
              </a:ext>
            </a:extLst>
          </p:cNvPr>
          <p:cNvSpPr>
            <a:spLocks noGrp="1"/>
          </p:cNvSpPr>
          <p:nvPr>
            <p:ph idx="1"/>
          </p:nvPr>
        </p:nvSpPr>
        <p:spPr>
          <a:xfrm>
            <a:off x="4835346" y="1651119"/>
            <a:ext cx="5999668" cy="4954772"/>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endParaRPr lang="en-GB" sz="1400" dirty="0"/>
          </a:p>
          <a:p>
            <a:pPr marL="0" indent="0" algn="just">
              <a:buNone/>
            </a:pPr>
            <a:r>
              <a:rPr lang="en-GB" sz="1400" dirty="0"/>
              <a:t>A little bit about me… </a:t>
            </a:r>
          </a:p>
          <a:p>
            <a:pPr marL="0" indent="0" algn="just">
              <a:buNone/>
            </a:pPr>
            <a:r>
              <a:rPr lang="en-GB" sz="1400" dirty="0"/>
              <a:t>I graduated with a masters degree in Sport and Exercise Science from Sheffield Hallam University in 2011. I have always had a passion for sport and physical activity and completed my PGCE with Northumbria University in 2013.  </a:t>
            </a:r>
          </a:p>
          <a:p>
            <a:pPr marL="0" indent="0" algn="just">
              <a:buNone/>
            </a:pPr>
            <a:r>
              <a:rPr lang="en-GB" sz="1400" dirty="0"/>
              <a:t>I have been teaching for 7 years, having spent the last 2 years teaching at St. Wilfrid’s. I’m sure you will all enjoy being part of the St. Wilfrid’s community as much as I have over the last 2 years. I teach Core PE to all year groups, BTEC Sport at KS4 and KS5 and will also be teaching ICT to Year 7 next year. Throughout my teaching I have taught a range of subjects, including teaching ICT at my previous school. </a:t>
            </a:r>
          </a:p>
          <a:p>
            <a:pPr marL="0" indent="0" algn="just">
              <a:buNone/>
            </a:pPr>
            <a:r>
              <a:rPr lang="en-GB" sz="1400" dirty="0"/>
              <a:t>In my spare time I enjoy being physically active by playing netball, going to the gym and running/cycling. I also really enjoy spending time with my friends and family and also with our new puppy – who, like Mrs Charlton’s new puppy, is also called Alfie! </a:t>
            </a:r>
          </a:p>
          <a:p>
            <a:pPr marL="0" indent="0" algn="just">
              <a:buNone/>
            </a:pPr>
            <a:r>
              <a:rPr lang="en-GB" sz="1400" dirty="0">
                <a:solidFill>
                  <a:srgbClr val="002060"/>
                </a:solidFill>
              </a:rPr>
              <a:t>My challenge for you… Create a poster that tells us all about you! Use whichever ICT programme you would like to do this. You could include some fun facts about yourself, what your favourite hobbies are, what your favourite food is – be creative! </a:t>
            </a:r>
            <a:endParaRPr lang="en-GB" dirty="0"/>
          </a:p>
        </p:txBody>
      </p:sp>
      <p:sp>
        <p:nvSpPr>
          <p:cNvPr id="13" name="Cloud 12">
            <a:extLst>
              <a:ext uri="{FF2B5EF4-FFF2-40B4-BE49-F238E27FC236}">
                <a16:creationId xmlns:a16="http://schemas.microsoft.com/office/drawing/2014/main" id="{070D1193-1061-4B24-88A7-B248F1E00506}"/>
              </a:ext>
            </a:extLst>
          </p:cNvPr>
          <p:cNvSpPr/>
          <p:nvPr/>
        </p:nvSpPr>
        <p:spPr>
          <a:xfrm>
            <a:off x="5246127" y="74428"/>
            <a:ext cx="6409060" cy="1576691"/>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b="1" dirty="0">
                <a:solidFill>
                  <a:schemeClr val="tx1"/>
                </a:solidFill>
                <a:latin typeface="Candy Round BTN" panose="020F0604020102040306" pitchFamily="34" charset="0"/>
              </a:rPr>
              <a:t>Miss Trotter</a:t>
            </a:r>
          </a:p>
          <a:p>
            <a:pPr algn="ctr"/>
            <a:r>
              <a:rPr lang="en-GB" sz="2800" b="1" dirty="0">
                <a:solidFill>
                  <a:srgbClr val="FF0000"/>
                </a:solidFill>
                <a:latin typeface="Candy Round BTN" panose="020F0604020102040306" pitchFamily="34" charset="0"/>
              </a:rPr>
              <a:t>Head of Girl’s PE</a:t>
            </a:r>
          </a:p>
        </p:txBody>
      </p:sp>
      <p:pic>
        <p:nvPicPr>
          <p:cNvPr id="7" name="Picture 6">
            <a:extLst>
              <a:ext uri="{FF2B5EF4-FFF2-40B4-BE49-F238E27FC236}">
                <a16:creationId xmlns:a16="http://schemas.microsoft.com/office/drawing/2014/main" id="{DFA98A16-606E-46A2-94A1-43900BE88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13" y="656888"/>
            <a:ext cx="4020856" cy="5361141"/>
          </a:xfrm>
          <a:prstGeom prst="rect">
            <a:avLst/>
          </a:prstGeom>
        </p:spPr>
      </p:pic>
      <p:sp>
        <p:nvSpPr>
          <p:cNvPr id="5" name="Rectangle 4">
            <a:extLst>
              <a:ext uri="{FF2B5EF4-FFF2-40B4-BE49-F238E27FC236}">
                <a16:creationId xmlns:a16="http://schemas.microsoft.com/office/drawing/2014/main" id="{02B2AB1B-CF7D-4DFC-8C38-441FBBB7CA17}"/>
              </a:ext>
            </a:extLst>
          </p:cNvPr>
          <p:cNvSpPr/>
          <p:nvPr/>
        </p:nvSpPr>
        <p:spPr>
          <a:xfrm rot="20996212">
            <a:off x="1335668" y="3869463"/>
            <a:ext cx="2700823" cy="17666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50" dirty="0"/>
              <a:t>Hello, </a:t>
            </a:r>
          </a:p>
          <a:p>
            <a:pPr algn="ctr"/>
            <a:endParaRPr lang="en-GB" sz="1050" dirty="0"/>
          </a:p>
          <a:p>
            <a:pPr algn="ctr"/>
            <a:r>
              <a:rPr lang="en-GB" sz="1050" dirty="0"/>
              <a:t>I’m Miss Trotter</a:t>
            </a:r>
          </a:p>
          <a:p>
            <a:pPr algn="ctr"/>
            <a:endParaRPr lang="en-US" sz="1050" dirty="0">
              <a:sym typeface="Wingdings" panose="05000000000000000000" pitchFamily="2" charset="2"/>
            </a:endParaRPr>
          </a:p>
          <a:p>
            <a:pPr algn="ctr"/>
            <a:r>
              <a:rPr lang="en-GB" sz="1050" dirty="0">
                <a:sym typeface="Wingdings" panose="05000000000000000000" pitchFamily="2" charset="2"/>
              </a:rPr>
              <a:t>I’m Head of Girl’s PE here at St Wilfrid’s!</a:t>
            </a:r>
          </a:p>
          <a:p>
            <a:pPr algn="ctr"/>
            <a:endParaRPr lang="en-GB" sz="1050" dirty="0">
              <a:sym typeface="Wingdings" panose="05000000000000000000" pitchFamily="2" charset="2"/>
            </a:endParaRPr>
          </a:p>
          <a:p>
            <a:pPr algn="ctr"/>
            <a:r>
              <a:rPr lang="en-GB" sz="1050" dirty="0">
                <a:sym typeface="Wingdings" panose="05000000000000000000" pitchFamily="2" charset="2"/>
              </a:rPr>
              <a:t>I look forward to meeting you and teaching some of you for PE and ICT next year! </a:t>
            </a:r>
          </a:p>
          <a:p>
            <a:pPr algn="ctr"/>
            <a:endParaRPr lang="en-GB" sz="1050" dirty="0">
              <a:sym typeface="Wingdings" panose="05000000000000000000" pitchFamily="2" charset="2"/>
            </a:endParaRPr>
          </a:p>
        </p:txBody>
      </p:sp>
      <p:pic>
        <p:nvPicPr>
          <p:cNvPr id="1027" name="Picture 3" descr="3e807e17-1ec8-4888-94af-2b103deef58a@GBRP265">
            <a:extLst>
              <a:ext uri="{FF2B5EF4-FFF2-40B4-BE49-F238E27FC236}">
                <a16:creationId xmlns:a16="http://schemas.microsoft.com/office/drawing/2014/main" id="{C60405EA-2FFA-48D6-B023-85EA264A1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29585">
            <a:off x="10698430" y="4397460"/>
            <a:ext cx="1576693" cy="118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998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Kristen ITC"/>
        <a:ea typeface=""/>
        <a:cs typeface=""/>
      </a:majorFont>
      <a:minorFont>
        <a:latin typeface="Kristen IT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1303</Words>
  <Application>Microsoft Office PowerPoint</Application>
  <PresentationFormat>Widescreen</PresentationFormat>
  <Paragraphs>98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Candy Round BTN</vt:lpstr>
      <vt:lpstr>Kristen ITC</vt:lpstr>
      <vt:lpstr>Wingdings</vt:lpstr>
      <vt:lpstr>Office Theme</vt:lpstr>
      <vt:lpstr>PowerPoint Presentation</vt:lpstr>
      <vt:lpstr>What will you study in year 7 and 8?</vt:lpstr>
      <vt:lpstr> Meet Team ICT and Business, we are looking forward to meeting you soon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 Castling</dc:title>
  <dc:creator>Julieanne Castling</dc:creator>
  <cp:lastModifiedBy>Faye McKenzie</cp:lastModifiedBy>
  <cp:revision>88</cp:revision>
  <dcterms:created xsi:type="dcterms:W3CDTF">2020-06-12T14:42:37Z</dcterms:created>
  <dcterms:modified xsi:type="dcterms:W3CDTF">2021-06-16T11:59:30Z</dcterms:modified>
</cp:coreProperties>
</file>