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AA35-2719-4B78-892B-37997610E3D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E092-646D-4A76-9A71-EBD82725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8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The murderer is a 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3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Measure each angle using a protractor. </a:t>
            </a:r>
          </a:p>
          <a:p>
            <a:r>
              <a:rPr lang="en-GB" dirty="0"/>
              <a:t>Answer: The murderer has dark hair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1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Measure each angle using a protractor. </a:t>
            </a:r>
          </a:p>
          <a:p>
            <a:r>
              <a:rPr lang="en-GB" dirty="0"/>
              <a:t>Answer: The murderer has dark 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7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Killer is right handed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6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Murderer drove off in a red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E092-646D-4A76-9A71-EBD82725E8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6A26-0509-42BB-928C-C99FC219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BA977-3ED4-4A20-AE99-6BE9346DB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B4043-2B70-48B4-A8AB-E06A0318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B856-6EF5-43BF-A8A0-181887EC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5E9D-0E99-410F-A125-157B741A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65-DA2D-4CFD-AC0A-7B8CF31A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1E4F-F52F-4058-8988-2157C9755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8954-32FD-44CF-A539-282CAAC7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505BE-DCCC-4180-BDEC-4B825E9A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E819-E9D1-4FC3-97C1-AD19914A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0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9E72D-DB1E-4B96-9FFE-14D565701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4AD42-D0DF-48E6-9FCB-069EA7DF5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E62B-E48C-4E7C-8B68-A38E3848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DB10-738D-4377-B5FB-097A65B0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EE81-D645-4C66-A8B2-8A34D1E2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96C2-BD89-4C93-B3CA-DDC7AD73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C093-58A5-4CD5-974B-F9C8228D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B7EC-C061-48C5-AA84-5B8F959D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3B68-2F30-4628-BA6A-9F03E21B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43236-4E11-4DF9-B24E-CFEF5D6A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9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1FC5-A293-4EAB-88B5-D037F043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36E3-91EB-4BBE-AE8A-78A2CF9A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154F-3B9A-46CF-BD03-86FFB6E4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FD55-987B-42AD-9C46-BE197C80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7CD4-D47D-4CD5-8BF0-28AF4830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E224-B416-4A7D-BFAD-1591A3E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1A07-CC44-4234-B08D-7F2269CBB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B3297-7C2F-4830-93AF-FFE6E14AE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C904B-10E3-439F-8009-1808F962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5F1FC-A496-4CAD-9736-74F8357B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A2548-BEED-4D5E-9D7B-D0066D98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549-FFF8-4901-ABCF-FAD4B32E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440B-8FD2-4DE3-9CE0-7995340C3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3C4FB-7CAC-4613-96CF-E334CCB8A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3C6C-93D4-430B-AB15-06E949380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3F7F6-9162-4282-86E8-A23F6A9B5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672B7-BCF0-43B9-BF4E-9FB34B8D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FEB11-3B0E-42EA-9FDE-A8112D91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33F4F-3C51-437C-B2D7-0B8E0E9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F3CE-31FC-49C2-8EAF-6A0CA571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1C4F3-71FE-49DD-8AB2-6B6B7F12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5A25D-1D9F-4530-8EAE-325328CC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6EABB-362B-4378-B01C-4B215796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C3F7A-5A54-43C5-B3C9-8048F90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F72D0-AEFC-4A15-A334-1EC6A09A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F143-6140-4578-9C4D-D71CDE0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2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29A2-0CBD-486F-84F9-38937616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0C99-CFA9-4B9D-8E04-991A839D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FD51A-E341-4AA2-B501-3FC71400C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4565A-357B-498C-AB5C-F749F22B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EB22A-BD1B-46AA-8442-F2E16174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CBD8-31F9-4867-A986-513AAAC3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31D1-129A-4A98-9B39-FFBBEA0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C1D78-2911-4CE5-81EE-4D788797B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F195-226C-4D8D-9CA2-A481DA48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3EFC3-E85A-46E8-A84E-C877E005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C07BE-05F5-4D63-9528-66190DA0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C84D1-934F-46D5-895A-15EF49C0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4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ACA78-1BD6-4760-BA5F-70729923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351E-EDA2-448E-93D8-6AE738D4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6F1E0-F503-4C26-AD76-DB8730550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C8F2-179B-418B-900C-0B62BD1F62C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FAA34-171F-4837-A652-F16A1EA85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F204-8715-43A2-9D73-C4AD5BB7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084C-D267-4387-9695-EF12A1EA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6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842DBC-A991-48AC-B42B-3138F3515369}"/>
              </a:ext>
            </a:extLst>
          </p:cNvPr>
          <p:cNvSpPr/>
          <p:nvPr/>
        </p:nvSpPr>
        <p:spPr>
          <a:xfrm>
            <a:off x="283029" y="1913956"/>
            <a:ext cx="8632371" cy="389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Situation: </a:t>
            </a:r>
            <a:r>
              <a:rPr lang="en-GB" dirty="0"/>
              <a:t>The police have been called to a local school. Lying on the floor is the body of a maths teacher, Mr Hurst! Police search the school and find 4 clues written down by witnesses to the death. You are the lead investigator, the clues are attached for you to decipher. There is also a list all of the other teachers in the maths department, because each and every person will need to be eliminated to enable you to find the suspect! There are a possible 12 suspects. Each clue will eliminate some of the remaining suspects. When all the clues have been solved the identity of the killer will be revealed.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B4F60-36A0-439A-868D-C9A0BE274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2" r="8078"/>
          <a:stretch/>
        </p:blipFill>
        <p:spPr>
          <a:xfrm>
            <a:off x="9628305" y="2283627"/>
            <a:ext cx="1968439" cy="3153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2FD287-57E7-4FDA-8518-5B2AC1E56047}"/>
              </a:ext>
            </a:extLst>
          </p:cNvPr>
          <p:cNvSpPr/>
          <p:nvPr/>
        </p:nvSpPr>
        <p:spPr>
          <a:xfrm>
            <a:off x="283029" y="439287"/>
            <a:ext cx="8065349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Maths department mystery</a:t>
            </a:r>
          </a:p>
        </p:txBody>
      </p:sp>
    </p:spTree>
    <p:extLst>
      <p:ext uri="{BB962C8B-B14F-4D97-AF65-F5344CB8AC3E}">
        <p14:creationId xmlns:p14="http://schemas.microsoft.com/office/powerpoint/2010/main" val="40449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AAA1E-FDFA-4FF0-8BA9-986F200A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0" y="389965"/>
            <a:ext cx="6038850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1C6A3-2A5C-40FA-BE1F-132066C2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59" y="1502651"/>
            <a:ext cx="5013065" cy="2154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EC0A0-99DC-4DA9-A902-21C185DC372D}"/>
              </a:ext>
            </a:extLst>
          </p:cNvPr>
          <p:cNvSpPr txBox="1"/>
          <p:nvPr/>
        </p:nvSpPr>
        <p:spPr>
          <a:xfrm>
            <a:off x="6766560" y="925158"/>
            <a:ext cx="448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Match the co-ordinate to the correct letter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6C1F4-1477-4E91-98E9-5EEEF74557B9}"/>
              </a:ext>
            </a:extLst>
          </p:cNvPr>
          <p:cNvSpPr/>
          <p:nvPr/>
        </p:nvSpPr>
        <p:spPr>
          <a:xfrm>
            <a:off x="6874136" y="3656892"/>
            <a:ext cx="5145854" cy="2905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21743-543F-4767-915E-391045578CC6}"/>
              </a:ext>
            </a:extLst>
          </p:cNvPr>
          <p:cNvSpPr txBox="1"/>
          <p:nvPr/>
        </p:nvSpPr>
        <p:spPr>
          <a:xfrm>
            <a:off x="6940531" y="3741942"/>
            <a:ext cx="250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080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6E88-E3F2-46AC-9234-8C6C597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8" y="225275"/>
            <a:ext cx="10515600" cy="1325563"/>
          </a:xfrm>
        </p:spPr>
        <p:txBody>
          <a:bodyPr/>
          <a:lstStyle/>
          <a:p>
            <a:r>
              <a:rPr lang="en-GB" dirty="0"/>
              <a:t>Who do you think the suspect 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24098-1E21-4394-9E87-8EDB6CB3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8" y="1867460"/>
            <a:ext cx="3188242" cy="4380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C24CF-7A9A-4CE7-AABD-82A17870EC75}"/>
              </a:ext>
            </a:extLst>
          </p:cNvPr>
          <p:cNvSpPr txBox="1"/>
          <p:nvPr/>
        </p:nvSpPr>
        <p:spPr>
          <a:xfrm>
            <a:off x="3837286" y="1867460"/>
            <a:ext cx="797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Clues: Male, dark hair, right handed and drove off in a red car.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89AE1-0D30-4CE4-902A-6A1D3E73794E}"/>
              </a:ext>
            </a:extLst>
          </p:cNvPr>
          <p:cNvSpPr txBox="1"/>
          <p:nvPr/>
        </p:nvSpPr>
        <p:spPr>
          <a:xfrm>
            <a:off x="3930910" y="2645747"/>
            <a:ext cx="7655076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i="1" dirty="0"/>
              <a:t>Mr Ward says he was not involved and does not know what happened to Mr Hurst. </a:t>
            </a:r>
          </a:p>
          <a:p>
            <a:pPr>
              <a:lnSpc>
                <a:spcPct val="200000"/>
              </a:lnSpc>
            </a:pPr>
            <a:r>
              <a:rPr lang="en-GB" i="1" dirty="0"/>
              <a:t>On the afternoon, when Mr Hurst was found Mr Ward says he was teaching at St Joseph’s Catholic Academy. We will have to look at Mr Ward’s timetable to check….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801ED-023D-4988-8FE6-72C42443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03" y="4952428"/>
            <a:ext cx="1875249" cy="16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B7955FD-510B-4822-A5F2-6F381638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741" y="3590286"/>
            <a:ext cx="2188709" cy="308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63ED0-CA63-49D3-8A95-D67CADFE0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0" y="203423"/>
            <a:ext cx="2188709" cy="3082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3A5D2-19B6-4BFB-A79A-8212659E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9" y="3572515"/>
            <a:ext cx="2188709" cy="3082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E6BD5-E659-476D-9D6B-5EBD993E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30" y="3590286"/>
            <a:ext cx="2188709" cy="3082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AB1B8-8C13-46E7-9F56-CEF0D17E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30" y="203424"/>
            <a:ext cx="2188709" cy="3082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ADEAE-E145-44FD-89E8-4EC0F912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1" y="3572516"/>
            <a:ext cx="2188709" cy="3082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6AFFF-FAF5-42E4-82AE-4E33D1EC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1" y="203425"/>
            <a:ext cx="2188709" cy="3082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32618-1A3C-43B2-9E86-7A4B506E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741" y="203423"/>
            <a:ext cx="2188709" cy="3082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B3062-4BB7-40EE-BEED-82C9DD32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0" y="888063"/>
            <a:ext cx="993589" cy="13060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DA152-1E7D-4689-AC67-67FA11E1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17" y="4189947"/>
            <a:ext cx="1172374" cy="1451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795233-3FB6-473F-A601-72CD37DFE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33" y="1002166"/>
            <a:ext cx="1176302" cy="1191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4B4EEE-AD93-4C1C-89D7-FCD816F24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233" y="4206764"/>
            <a:ext cx="1209675" cy="148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4777B3-948D-463F-8369-1FFDD9DCD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938" y="1002166"/>
            <a:ext cx="1048605" cy="1241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B636F0-4CB9-4C04-B399-2312C1452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7066" y="4247981"/>
            <a:ext cx="870857" cy="14786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AC2559-260A-4F63-B909-B779C4713C28}"/>
              </a:ext>
            </a:extLst>
          </p:cNvPr>
          <p:cNvSpPr txBox="1"/>
          <p:nvPr/>
        </p:nvSpPr>
        <p:spPr>
          <a:xfrm>
            <a:off x="9656918" y="5765103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 Allen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Head of Y13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Blue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0BF4A-73F6-48FD-BE24-D127B96611C9}"/>
              </a:ext>
            </a:extLst>
          </p:cNvPr>
          <p:cNvSpPr txBox="1"/>
          <p:nvPr/>
        </p:nvSpPr>
        <p:spPr>
          <a:xfrm>
            <a:off x="9580236" y="2244130"/>
            <a:ext cx="183586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Mrs Maxwell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Assistant Head</a:t>
            </a:r>
          </a:p>
          <a:p>
            <a:r>
              <a:rPr lang="en-GB" sz="1100" b="1" dirty="0"/>
              <a:t>Hair Colour: </a:t>
            </a:r>
            <a:r>
              <a:rPr lang="en-GB" sz="1100" dirty="0"/>
              <a:t>Brown/ blonde</a:t>
            </a:r>
          </a:p>
          <a:p>
            <a:r>
              <a:rPr lang="en-GB" sz="1100" b="1" dirty="0"/>
              <a:t>Car colour: Black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39ABAA-FAFD-4B3E-A4F3-B86E982FB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8358" y="4510049"/>
            <a:ext cx="886264" cy="12467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0A76DB-28CB-42D4-8C4C-53D82DC34A5D}"/>
              </a:ext>
            </a:extLst>
          </p:cNvPr>
          <p:cNvSpPr txBox="1"/>
          <p:nvPr/>
        </p:nvSpPr>
        <p:spPr>
          <a:xfrm>
            <a:off x="6638764" y="5725890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 Ward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Red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9F0388-814B-47ED-A9C5-8EE335D67397}"/>
              </a:ext>
            </a:extLst>
          </p:cNvPr>
          <p:cNvSpPr txBox="1"/>
          <p:nvPr/>
        </p:nvSpPr>
        <p:spPr>
          <a:xfrm>
            <a:off x="741488" y="2308117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Mrs Ellison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White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3D90C-ED8B-4CBE-941F-453E8D77EDDD}"/>
              </a:ext>
            </a:extLst>
          </p:cNvPr>
          <p:cNvSpPr txBox="1"/>
          <p:nvPr/>
        </p:nvSpPr>
        <p:spPr>
          <a:xfrm>
            <a:off x="3638386" y="2311791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Mrs Armstrong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Head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Silver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389CB7-57E4-4D9F-B408-EA46CBC310A0}"/>
              </a:ext>
            </a:extLst>
          </p:cNvPr>
          <p:cNvSpPr txBox="1"/>
          <p:nvPr/>
        </p:nvSpPr>
        <p:spPr>
          <a:xfrm>
            <a:off x="6717745" y="2293309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Ms Tiffin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Head of house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Blue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5C9D95-948C-4E89-A443-6124BF65F556}"/>
              </a:ext>
            </a:extLst>
          </p:cNvPr>
          <p:cNvSpPr txBox="1"/>
          <p:nvPr/>
        </p:nvSpPr>
        <p:spPr>
          <a:xfrm>
            <a:off x="713451" y="5711317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Miss Woods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Red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C269F6-ECC8-4D2F-A4E4-7A55E2BA3E8B}"/>
              </a:ext>
            </a:extLst>
          </p:cNvPr>
          <p:cNvSpPr txBox="1"/>
          <p:nvPr/>
        </p:nvSpPr>
        <p:spPr>
          <a:xfrm>
            <a:off x="3618664" y="5723865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Miss Tennet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Black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Left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02937-8C49-47B6-BDF2-ED02BB09F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1932" y="933248"/>
            <a:ext cx="1074567" cy="12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E7C23-DE38-4F22-A9CD-B695C2D4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20" y="594365"/>
            <a:ext cx="2188709" cy="308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DDF2F-1D85-4DD3-B14A-B6DD25D8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91" y="594365"/>
            <a:ext cx="2188709" cy="3082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8FAE8-3E6D-4814-8444-77464B58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34" y="594366"/>
            <a:ext cx="2188709" cy="3082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BF07-955D-47E1-AD08-2E0B682F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07" y="1376010"/>
            <a:ext cx="1115477" cy="1244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5C30E3-FE3A-4349-808E-AC0866C1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51"/>
          <a:stretch/>
        </p:blipFill>
        <p:spPr>
          <a:xfrm>
            <a:off x="5394284" y="1427363"/>
            <a:ext cx="921957" cy="1192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E6383-4F78-4A28-BB0C-1030253BA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543" y="1379225"/>
            <a:ext cx="884191" cy="1240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A3B40A-CCAE-41A8-9218-FADAD85977FD}"/>
              </a:ext>
            </a:extLst>
          </p:cNvPr>
          <p:cNvSpPr txBox="1"/>
          <p:nvPr/>
        </p:nvSpPr>
        <p:spPr>
          <a:xfrm>
            <a:off x="2095821" y="2620196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 Robinson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colour: </a:t>
            </a:r>
            <a:r>
              <a:rPr lang="en-GB" sz="1100" dirty="0"/>
              <a:t>Blonde</a:t>
            </a:r>
          </a:p>
          <a:p>
            <a:r>
              <a:rPr lang="en-GB" sz="1100" b="1" dirty="0"/>
              <a:t>Favourite colour: </a:t>
            </a:r>
            <a:r>
              <a:rPr lang="en-GB" sz="1100" dirty="0"/>
              <a:t>Blue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55D2E-5377-4E8A-AC1B-D2385834ACEC}"/>
              </a:ext>
            </a:extLst>
          </p:cNvPr>
          <p:cNvSpPr txBox="1"/>
          <p:nvPr/>
        </p:nvSpPr>
        <p:spPr>
          <a:xfrm>
            <a:off x="5013192" y="2626387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 Boyle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Red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Left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06653-60C1-4209-8121-3F798A88FAB4}"/>
              </a:ext>
            </a:extLst>
          </p:cNvPr>
          <p:cNvSpPr txBox="1"/>
          <p:nvPr/>
        </p:nvSpPr>
        <p:spPr>
          <a:xfrm>
            <a:off x="8119117" y="2700378"/>
            <a:ext cx="16825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Name: </a:t>
            </a:r>
            <a:r>
              <a:rPr lang="en-GB" sz="1100" dirty="0"/>
              <a:t>Mr Smith</a:t>
            </a:r>
          </a:p>
          <a:p>
            <a:r>
              <a:rPr lang="en-GB" sz="1100" b="1" dirty="0"/>
              <a:t>Role: </a:t>
            </a:r>
            <a:r>
              <a:rPr lang="en-GB" sz="1100" dirty="0"/>
              <a:t>Teacher of maths</a:t>
            </a:r>
          </a:p>
          <a:p>
            <a:r>
              <a:rPr lang="en-GB" sz="1100" b="1" dirty="0"/>
              <a:t>Hair colour</a:t>
            </a:r>
            <a:r>
              <a:rPr lang="en-GB" sz="1100" dirty="0"/>
              <a:t>: Brown</a:t>
            </a:r>
          </a:p>
          <a:p>
            <a:r>
              <a:rPr lang="en-GB" sz="1100" b="1" dirty="0"/>
              <a:t>Car colour: </a:t>
            </a:r>
            <a:r>
              <a:rPr lang="en-GB" sz="1100" dirty="0"/>
              <a:t>Black</a:t>
            </a:r>
          </a:p>
          <a:p>
            <a:r>
              <a:rPr lang="en-GB" sz="1100" b="1" dirty="0"/>
              <a:t>Right/ left handed: </a:t>
            </a:r>
            <a:r>
              <a:rPr lang="en-GB" sz="1100" dirty="0"/>
              <a:t>Right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4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3B581B-870C-4EC6-817A-0DD4CAFE9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51671"/>
              </p:ext>
            </p:extLst>
          </p:nvPr>
        </p:nvGraphicFramePr>
        <p:xfrm>
          <a:off x="1097643" y="1159734"/>
          <a:ext cx="9996714" cy="532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119">
                  <a:extLst>
                    <a:ext uri="{9D8B030D-6E8A-4147-A177-3AD203B41FA5}">
                      <a16:colId xmlns:a16="http://schemas.microsoft.com/office/drawing/2014/main" val="3596550013"/>
                    </a:ext>
                  </a:extLst>
                </a:gridCol>
                <a:gridCol w="1666119">
                  <a:extLst>
                    <a:ext uri="{9D8B030D-6E8A-4147-A177-3AD203B41FA5}">
                      <a16:colId xmlns:a16="http://schemas.microsoft.com/office/drawing/2014/main" val="3556777424"/>
                    </a:ext>
                  </a:extLst>
                </a:gridCol>
                <a:gridCol w="1666119">
                  <a:extLst>
                    <a:ext uri="{9D8B030D-6E8A-4147-A177-3AD203B41FA5}">
                      <a16:colId xmlns:a16="http://schemas.microsoft.com/office/drawing/2014/main" val="3759797906"/>
                    </a:ext>
                  </a:extLst>
                </a:gridCol>
                <a:gridCol w="1666119">
                  <a:extLst>
                    <a:ext uri="{9D8B030D-6E8A-4147-A177-3AD203B41FA5}">
                      <a16:colId xmlns:a16="http://schemas.microsoft.com/office/drawing/2014/main" val="178755932"/>
                    </a:ext>
                  </a:extLst>
                </a:gridCol>
                <a:gridCol w="1666119">
                  <a:extLst>
                    <a:ext uri="{9D8B030D-6E8A-4147-A177-3AD203B41FA5}">
                      <a16:colId xmlns:a16="http://schemas.microsoft.com/office/drawing/2014/main" val="665611118"/>
                    </a:ext>
                  </a:extLst>
                </a:gridCol>
                <a:gridCol w="1666119">
                  <a:extLst>
                    <a:ext uri="{9D8B030D-6E8A-4147-A177-3AD203B41FA5}">
                      <a16:colId xmlns:a16="http://schemas.microsoft.com/office/drawing/2014/main" val="363667405"/>
                    </a:ext>
                  </a:extLst>
                </a:gridCol>
              </a:tblGrid>
              <a:tr h="10139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Suspect</a:t>
                      </a:r>
                    </a:p>
                    <a:p>
                      <a:pPr algn="ctr"/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Hair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Right/ left handed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Guilty?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56561"/>
                  </a:ext>
                </a:extLst>
              </a:tr>
              <a:tr h="40625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36995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8154"/>
                  </a:ext>
                </a:extLst>
              </a:tr>
              <a:tr h="4245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66475"/>
                  </a:ext>
                </a:extLst>
              </a:tr>
              <a:tr h="413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786076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836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478076"/>
                  </a:ext>
                </a:extLst>
              </a:tr>
              <a:tr h="1174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15204"/>
                  </a:ext>
                </a:extLst>
              </a:tr>
              <a:tr h="2482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54129"/>
                  </a:ext>
                </a:extLst>
              </a:tr>
              <a:tr h="1307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73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368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48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07263B-BE03-4028-9B75-9BCE7E725F44}"/>
              </a:ext>
            </a:extLst>
          </p:cNvPr>
          <p:cNvSpPr txBox="1"/>
          <p:nvPr/>
        </p:nvSpPr>
        <p:spPr>
          <a:xfrm>
            <a:off x="999671" y="235671"/>
            <a:ext cx="738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 wanted posters to complete the table to show all the information about the suspects.</a:t>
            </a:r>
          </a:p>
        </p:txBody>
      </p:sp>
    </p:spTree>
    <p:extLst>
      <p:ext uri="{BB962C8B-B14F-4D97-AF65-F5344CB8AC3E}">
        <p14:creationId xmlns:p14="http://schemas.microsoft.com/office/powerpoint/2010/main" val="4893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98142-27A1-4C87-A8EC-3033E8BE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13"/>
            <a:ext cx="6648450" cy="1419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925017-AEF3-48AE-B47B-DB00CB752215}"/>
              </a:ext>
            </a:extLst>
          </p:cNvPr>
          <p:cNvSpPr/>
          <p:nvPr/>
        </p:nvSpPr>
        <p:spPr>
          <a:xfrm>
            <a:off x="121536" y="1662021"/>
            <a:ext cx="6096000" cy="49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Clue 1 – Get into shape.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Total number of sides of 5 squares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An octagon has ___ sides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A square based pyramid has ___ vertices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The total sides of a triangle, square and a hexagon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The total sides of an octagon, a heptagon and a hexagon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The total sides of 2 nonagons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A rhombus has ___ sides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A pentagon has ___ sides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Total sides of an octagon and a decagon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Half the number of sides of a decagon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The number of sides in a triangle multiplies by the number of sides in a hexagon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A parallelogram has ___ sides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dirty="0"/>
              <a:t>Total sides of 3 hexagons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97DF2-7274-4496-8931-583A11B990A4}"/>
              </a:ext>
            </a:extLst>
          </p:cNvPr>
          <p:cNvSpPr txBox="1"/>
          <p:nvPr/>
        </p:nvSpPr>
        <p:spPr>
          <a:xfrm>
            <a:off x="6217536" y="1970187"/>
            <a:ext cx="6096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14. A nonagon has ….. sides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15. The total sides of a quadrilateral, pentagon and decagon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16. Number of vertices in a trapezium, subtract the number of vertices in a triangle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17. A tridecagon has ….. sides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18. An isosceles triangle has ….. line of symmetry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19. The midpoint, number of sides, between a decagon and an 18 sided shape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A933B-0482-45AC-AA5C-A55A59F1845F}"/>
              </a:ext>
            </a:extLst>
          </p:cNvPr>
          <p:cNvSpPr/>
          <p:nvPr/>
        </p:nvSpPr>
        <p:spPr>
          <a:xfrm>
            <a:off x="6347012" y="4601677"/>
            <a:ext cx="5604734" cy="2078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0B622-AC41-4550-80CC-9439E94066EA}"/>
              </a:ext>
            </a:extLst>
          </p:cNvPr>
          <p:cNvSpPr txBox="1"/>
          <p:nvPr/>
        </p:nvSpPr>
        <p:spPr>
          <a:xfrm>
            <a:off x="6443830" y="4644219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5815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B20564-EAE7-44AA-BA5C-EF37C504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731520"/>
            <a:ext cx="7282927" cy="532711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2400" dirty="0"/>
              <a:t>The police need help to investigate the issue so we are relying on you to discover the truth.</a:t>
            </a:r>
          </a:p>
          <a:p>
            <a:pPr algn="ctr">
              <a:lnSpc>
                <a:spcPct val="170000"/>
              </a:lnSpc>
            </a:pPr>
            <a:endParaRPr lang="en-GB" sz="24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GB" sz="2400" dirty="0"/>
              <a:t>One women seems to be wanting to help but wants to keep some of her information a secret.</a:t>
            </a:r>
          </a:p>
          <a:p>
            <a:pPr algn="ctr">
              <a:lnSpc>
                <a:spcPct val="170000"/>
              </a:lnSpc>
            </a:pPr>
            <a:endParaRPr lang="en-GB" sz="24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GB" sz="2400" dirty="0"/>
              <a:t>She has told us her name is </a:t>
            </a:r>
            <a:r>
              <a:rPr lang="en-GB" sz="2400" b="1" dirty="0"/>
              <a:t>Miss Kippax-Jones</a:t>
            </a:r>
            <a:r>
              <a:rPr lang="en-GB" sz="2400" dirty="0"/>
              <a:t>. Could she be a suspect?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58A1C-B1E5-4BE6-A1A1-280B140C7CE4}"/>
              </a:ext>
            </a:extLst>
          </p:cNvPr>
          <p:cNvSpPr/>
          <p:nvPr/>
        </p:nvSpPr>
        <p:spPr>
          <a:xfrm>
            <a:off x="8745968" y="1366219"/>
            <a:ext cx="2571077" cy="41416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6346B-2993-4F44-BBC5-98709825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863" y="1523659"/>
            <a:ext cx="1385299" cy="37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7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27EA0-7D9D-4533-B24A-B181F5CD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5" y="299701"/>
            <a:ext cx="5340669" cy="73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9411F-0973-49C5-B5C3-5611221C1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4" y="1329354"/>
            <a:ext cx="5996716" cy="2930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5A202-51BD-4C05-B2B6-6CAB3B57A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3" y="5162549"/>
            <a:ext cx="5441624" cy="1587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49C0C-ABCC-47C8-9DAD-68DD03985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456" y="299701"/>
            <a:ext cx="4889889" cy="319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3A249C-F17F-425A-8B54-65BDCE800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200" y="3765012"/>
            <a:ext cx="4856517" cy="2954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63532-3678-4829-900F-F13CCF92E104}"/>
              </a:ext>
            </a:extLst>
          </p:cNvPr>
          <p:cNvSpPr txBox="1"/>
          <p:nvPr/>
        </p:nvSpPr>
        <p:spPr>
          <a:xfrm>
            <a:off x="240334" y="1114700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EA2E9-96D9-411A-8C6A-891189176054}"/>
              </a:ext>
            </a:extLst>
          </p:cNvPr>
          <p:cNvSpPr txBox="1"/>
          <p:nvPr/>
        </p:nvSpPr>
        <p:spPr>
          <a:xfrm>
            <a:off x="3214198" y="1144688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04582-B78B-4252-995B-1DC8CB5DA368}"/>
              </a:ext>
            </a:extLst>
          </p:cNvPr>
          <p:cNvSpPr txBox="1"/>
          <p:nvPr/>
        </p:nvSpPr>
        <p:spPr>
          <a:xfrm>
            <a:off x="240334" y="2902262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7A7E2-5442-4919-90AC-823F2F01CAF6}"/>
              </a:ext>
            </a:extLst>
          </p:cNvPr>
          <p:cNvSpPr txBox="1"/>
          <p:nvPr/>
        </p:nvSpPr>
        <p:spPr>
          <a:xfrm>
            <a:off x="2815074" y="2902262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B51EF-C5D8-404E-9170-A099EFFD069A}"/>
              </a:ext>
            </a:extLst>
          </p:cNvPr>
          <p:cNvSpPr txBox="1"/>
          <p:nvPr/>
        </p:nvSpPr>
        <p:spPr>
          <a:xfrm>
            <a:off x="240334" y="4756326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F8376F-355F-4E1E-87D5-5141A8628776}"/>
              </a:ext>
            </a:extLst>
          </p:cNvPr>
          <p:cNvSpPr txBox="1"/>
          <p:nvPr/>
        </p:nvSpPr>
        <p:spPr>
          <a:xfrm>
            <a:off x="3033172" y="4805237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CC6F3-CDFF-4B00-BB1C-8FC540566321}"/>
              </a:ext>
            </a:extLst>
          </p:cNvPr>
          <p:cNvSpPr txBox="1"/>
          <p:nvPr/>
        </p:nvSpPr>
        <p:spPr>
          <a:xfrm>
            <a:off x="6624259" y="115035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F9034-1F32-41AE-9EF8-BD7948F9218B}"/>
              </a:ext>
            </a:extLst>
          </p:cNvPr>
          <p:cNvSpPr txBox="1"/>
          <p:nvPr/>
        </p:nvSpPr>
        <p:spPr>
          <a:xfrm>
            <a:off x="9730372" y="115035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0B2E8-83BB-42EF-88D5-1864F418EAB0}"/>
              </a:ext>
            </a:extLst>
          </p:cNvPr>
          <p:cNvSpPr txBox="1"/>
          <p:nvPr/>
        </p:nvSpPr>
        <p:spPr>
          <a:xfrm>
            <a:off x="6624259" y="1694023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358CB-693D-4601-A247-51177C5811FB}"/>
              </a:ext>
            </a:extLst>
          </p:cNvPr>
          <p:cNvSpPr txBox="1"/>
          <p:nvPr/>
        </p:nvSpPr>
        <p:spPr>
          <a:xfrm>
            <a:off x="9601872" y="1803549"/>
            <a:ext cx="5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33A2B-B41E-4CD2-A65A-1018A068279D}"/>
              </a:ext>
            </a:extLst>
          </p:cNvPr>
          <p:cNvSpPr txBox="1"/>
          <p:nvPr/>
        </p:nvSpPr>
        <p:spPr>
          <a:xfrm>
            <a:off x="6624259" y="3429000"/>
            <a:ext cx="6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EA5FF-0712-4C35-87B1-29F9B1673C07}"/>
              </a:ext>
            </a:extLst>
          </p:cNvPr>
          <p:cNvSpPr txBox="1"/>
          <p:nvPr/>
        </p:nvSpPr>
        <p:spPr>
          <a:xfrm>
            <a:off x="9601872" y="3577411"/>
            <a:ext cx="71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D204DC-7D86-4DD7-955F-5F4F1BC191B2}"/>
              </a:ext>
            </a:extLst>
          </p:cNvPr>
          <p:cNvSpPr txBox="1"/>
          <p:nvPr/>
        </p:nvSpPr>
        <p:spPr>
          <a:xfrm>
            <a:off x="6679893" y="5162549"/>
            <a:ext cx="55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353819-CA78-48FA-ADCD-3185801AE7C3}"/>
              </a:ext>
            </a:extLst>
          </p:cNvPr>
          <p:cNvSpPr txBox="1"/>
          <p:nvPr/>
        </p:nvSpPr>
        <p:spPr>
          <a:xfrm>
            <a:off x="9701036" y="5347215"/>
            <a:ext cx="5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23239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1B9D3-6668-459F-BAE0-0A1885DD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9" y="1578993"/>
            <a:ext cx="5456779" cy="367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D0A80-07DD-40D3-B011-19393C87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32" y="5492107"/>
            <a:ext cx="3687912" cy="1365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E8FF8-2DB5-4374-86F0-E68F1C46A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55" y="299701"/>
            <a:ext cx="5340669" cy="733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D92CF-76D2-44C5-B126-1F6CD4BCD742}"/>
              </a:ext>
            </a:extLst>
          </p:cNvPr>
          <p:cNvSpPr txBox="1"/>
          <p:nvPr/>
        </p:nvSpPr>
        <p:spPr>
          <a:xfrm>
            <a:off x="240334" y="1114700"/>
            <a:ext cx="5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F20AB-5AAC-4A1C-9AF3-26EAED70B8A6}"/>
              </a:ext>
            </a:extLst>
          </p:cNvPr>
          <p:cNvSpPr txBox="1"/>
          <p:nvPr/>
        </p:nvSpPr>
        <p:spPr>
          <a:xfrm>
            <a:off x="3306263" y="1163466"/>
            <a:ext cx="5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D3318-D761-41D2-B8FE-71C61B76390A}"/>
              </a:ext>
            </a:extLst>
          </p:cNvPr>
          <p:cNvSpPr txBox="1"/>
          <p:nvPr/>
        </p:nvSpPr>
        <p:spPr>
          <a:xfrm>
            <a:off x="240334" y="3429000"/>
            <a:ext cx="5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C7804-77D6-410D-931D-515EE87534D1}"/>
              </a:ext>
            </a:extLst>
          </p:cNvPr>
          <p:cNvSpPr txBox="1"/>
          <p:nvPr/>
        </p:nvSpPr>
        <p:spPr>
          <a:xfrm>
            <a:off x="240334" y="1114700"/>
            <a:ext cx="4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E24F3-D3AA-4776-8BE4-ADEDAD2AFD03}"/>
              </a:ext>
            </a:extLst>
          </p:cNvPr>
          <p:cNvSpPr txBox="1"/>
          <p:nvPr/>
        </p:nvSpPr>
        <p:spPr>
          <a:xfrm>
            <a:off x="3243510" y="3416479"/>
            <a:ext cx="60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4220E-EC00-43B5-A59D-8EF864699C10}"/>
              </a:ext>
            </a:extLst>
          </p:cNvPr>
          <p:cNvSpPr txBox="1"/>
          <p:nvPr/>
        </p:nvSpPr>
        <p:spPr>
          <a:xfrm>
            <a:off x="973648" y="5253966"/>
            <a:ext cx="5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5711C-2DBF-40A6-B02C-309EB192693A}"/>
              </a:ext>
            </a:extLst>
          </p:cNvPr>
          <p:cNvSpPr/>
          <p:nvPr/>
        </p:nvSpPr>
        <p:spPr>
          <a:xfrm>
            <a:off x="6217920" y="299701"/>
            <a:ext cx="5732425" cy="6273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853FE-2B47-4C4B-9EF3-B1E5C90005EE}"/>
              </a:ext>
            </a:extLst>
          </p:cNvPr>
          <p:cNvSpPr txBox="1"/>
          <p:nvPr/>
        </p:nvSpPr>
        <p:spPr>
          <a:xfrm>
            <a:off x="6356795" y="398033"/>
            <a:ext cx="17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63080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B565B-628C-4348-BF3E-4F5F29BA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4" y="157162"/>
            <a:ext cx="6067425" cy="654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C4F17-961A-4384-AE57-2238CC719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39" y="878542"/>
            <a:ext cx="5655105" cy="1855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DE50D3-A2AB-4AC0-932F-C877915AA77E}"/>
              </a:ext>
            </a:extLst>
          </p:cNvPr>
          <p:cNvSpPr/>
          <p:nvPr/>
        </p:nvSpPr>
        <p:spPr>
          <a:xfrm>
            <a:off x="6508376" y="2733845"/>
            <a:ext cx="5500968" cy="3763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AC419-3084-42CA-9F19-946805ABD620}"/>
              </a:ext>
            </a:extLst>
          </p:cNvPr>
          <p:cNvSpPr txBox="1"/>
          <p:nvPr/>
        </p:nvSpPr>
        <p:spPr>
          <a:xfrm>
            <a:off x="6594438" y="2862256"/>
            <a:ext cx="285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2825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824</Words>
  <Application>Microsoft Office PowerPoint</Application>
  <PresentationFormat>Widescreen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do you think the suspect 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Tennet</dc:creator>
  <cp:lastModifiedBy>Hannah Tennet</cp:lastModifiedBy>
  <cp:revision>17</cp:revision>
  <dcterms:created xsi:type="dcterms:W3CDTF">2021-06-11T12:29:52Z</dcterms:created>
  <dcterms:modified xsi:type="dcterms:W3CDTF">2021-06-21T08:38:52Z</dcterms:modified>
</cp:coreProperties>
</file>