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7B75-C587-4ABC-B696-16608C520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16B9A-C70D-4E38-906F-E20D6AFDE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3C58F-15F2-44B9-B290-76191303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6E56-F088-4A3F-A151-598E6657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B0FD-34BF-4E20-81F8-C2C87A8C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6752-8093-4B44-B5EF-7AC3471C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1D63F-A4B1-444B-AE45-B32AB0E6E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6A16-1846-4901-8E09-4587782C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BD1E-5E2D-4C5F-8E73-FB4B4706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DB4B2-F4F9-4A6C-9571-4334FDA6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7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09A41-00AD-4359-BC24-9A73039B6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C1B89-4C26-4397-899D-F02FBECB0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AA54-75D4-4F6B-B8BD-2344C891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4C65-5B45-4F3C-8A67-11758CE6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7BEC7-F5A9-4B07-A0A3-D1046EB4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2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B0A6-FDC8-4125-8740-F4562019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C72B-3312-4F12-A156-D65CFCB07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C7732-AB32-4AF9-9AEB-6841E346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4AB4-EC4E-46C1-A533-9BD8D75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1D56-C53A-4F95-ABF8-D52BDE25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BED9-6812-417A-85B0-68FF4C04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74001-03DA-485D-9B82-1EDA250A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9E28-49A4-497D-B963-D28A1381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86E4-016A-4715-818A-3B20CD58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FABB9-8700-456A-82DF-8E4372DC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6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70BF-9B80-4A19-86B6-751E64CD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7445-1BA4-47F8-B763-2E2F77F49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190BC-51E9-45EB-A741-0DEF7A3E6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6B168-5C88-45E3-B11D-511AD8E8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F7D1C-1198-4E83-9C21-E3035A1F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34D8A-EB5D-45A2-9AFF-11393777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4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67C2-951A-4208-BE88-9D0D5245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AAAD6-0734-40EE-81CD-2B227D14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E4D85-9151-4235-8DA4-5505300CC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2148-3EA9-4498-85DA-54845F43A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9EC70-F601-41A9-96E9-9BD73CF65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9F47D-94B8-4CAC-8E30-0F8C115E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07C0D-52EC-409C-861C-849F6003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47F46-307D-4D1B-BCBC-0B6831AB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7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2611-F330-4952-8D38-8BE3865F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A73E5-6DCE-4FFC-A999-EDAD6F7C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DF281-D10A-4411-959A-195D657F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AD07-B5CA-4778-869B-D861AAA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1E812-0617-48FE-BBC9-D6A9E7B0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866CE-7899-450D-A1C2-623566F5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F439-1961-4AEE-B63C-1D20DE83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9A5C-0B21-4826-8D3D-2595DC7C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C5CF-2AFB-4696-93C0-844ECC9E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FA80-2131-4F01-BDC0-AC0139A2A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32757-5B51-4E7B-B894-87955D9F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04E4B-E174-4179-9B44-642CCCDE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3EC2E-9211-4502-94F7-759188EE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11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402A-B89D-45B5-9534-1DE2488B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19B5B-3D9D-4BA8-BC6E-5DBCE217D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81620-8CA7-4018-80A7-5BBF5D8A4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D2DB-9000-4DD5-8BBA-7121397F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2553-96ED-43F8-B5F1-8F90AC18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77217-B1C5-4889-BFC4-C8587C28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0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6C76A-2D23-4B5A-BCD7-54B5A85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983A4-1456-40BE-99DD-C8C56EFEC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3800-B5D2-4C9D-91AA-02558A82F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A3F1-CDA1-474E-A535-8B720E446A8D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4E16-9824-4EB6-9B3F-72947316B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34807-A669-4839-85B5-AAE181871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8BEF-D608-455F-979B-C4FD0079F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3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0" Type="http://schemas.openxmlformats.org/officeDocument/2006/relationships/image" Target="../media/image8.wmf"/><Relationship Id="rId4" Type="http://schemas.openxmlformats.org/officeDocument/2006/relationships/hyperlink" Target="http://www.google.co.uk/imgres?imgurl=http://fhsmusic.blog.com/files/2013/02/ABRSM_LOGO.jpg&amp;imgrefurl=http://fhsmusic.blog.com/2013/02/01/congratulations-abrsm-exam-success/&amp;usg=__tUM2Im8UQGAJEeQU4Q_F6fK3HCI=&amp;h=1388&amp;w=1385&amp;sz=192&amp;hl=en&amp;start=1&amp;zoom=1&amp;tbnid=SzQRxZxJEd7WZM:&amp;tbnh=150&amp;tbnw=150&amp;ei=Y83nUbGPH4LM0AXj-4DgBg&amp;prev=/search?q=abrsm&amp;safe=vss&amp;sout=1&amp;hl=en&amp;biw=1024&amp;bih=651&amp;site=imghp&amp;tbm=isch&amp;itbs=1&amp;sa=X&amp;ved=0CCwQrQMwAA" TargetMode="External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wmf"/><Relationship Id="rId5" Type="http://schemas.openxmlformats.org/officeDocument/2006/relationships/hyperlink" Target="http://www.youtube.com/watch?v=h2Bi1iY12UQ" TargetMode="Externa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0aSxziNdY" TargetMode="External"/><Relationship Id="rId2" Type="http://schemas.openxmlformats.org/officeDocument/2006/relationships/hyperlink" Target="https://www.youtube.com/watch?v=KEt1Mm8sS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GKpngesISI" TargetMode="External"/><Relationship Id="rId4" Type="http://schemas.openxmlformats.org/officeDocument/2006/relationships/hyperlink" Target="https://www.youtube.com/watch?v=MP2_6OLumm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36EFAA-2185-4625-8493-1175B22497F2}"/>
              </a:ext>
            </a:extLst>
          </p:cNvPr>
          <p:cNvSpPr/>
          <p:nvPr/>
        </p:nvSpPr>
        <p:spPr>
          <a:xfrm>
            <a:off x="1721768" y="1733952"/>
            <a:ext cx="87484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Music at St. Wilfrid’s</a:t>
            </a:r>
          </a:p>
          <a:p>
            <a:pPr algn="ctr"/>
            <a:endParaRPr lang="en-US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rainbow-bunting-hi.png">
            <a:extLst>
              <a:ext uri="{FF2B5EF4-FFF2-40B4-BE49-F238E27FC236}">
                <a16:creationId xmlns:a16="http://schemas.microsoft.com/office/drawing/2014/main" id="{61889671-BB48-40BB-B384-42E9CF1BDE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8311" y="96819"/>
            <a:ext cx="8172400" cy="1974997"/>
          </a:xfrm>
          <a:prstGeom prst="rect">
            <a:avLst/>
          </a:prstGeom>
        </p:spPr>
      </p:pic>
      <p:pic>
        <p:nvPicPr>
          <p:cNvPr id="4" name="Picture 2" descr="C:\Users\rmellor\AppData\Local\Microsoft\Windows\Temporary Internet Files\Content.IE5\HO226SBL\MC900432535[1].png">
            <a:extLst>
              <a:ext uri="{FF2B5EF4-FFF2-40B4-BE49-F238E27FC236}">
                <a16:creationId xmlns:a16="http://schemas.microsoft.com/office/drawing/2014/main" id="{4F99B550-74F4-4942-81CB-D12F8A0F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271" y="4890675"/>
            <a:ext cx="1565634" cy="1565634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SAtvLhiqTKfzCtQVpf_SpZvoAtPf73PhxoIY1xB77JukJjruTHVpv2VQANdQ">
            <a:hlinkClick r:id="rId4"/>
            <a:extLst>
              <a:ext uri="{FF2B5EF4-FFF2-40B4-BE49-F238E27FC236}">
                <a16:creationId xmlns:a16="http://schemas.microsoft.com/office/drawing/2014/main" id="{9BB8AD69-A764-4250-B6A0-2FF610B3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47254" y="1382245"/>
            <a:ext cx="1008112" cy="1008112"/>
          </a:xfrm>
          <a:prstGeom prst="rect">
            <a:avLst/>
          </a:prstGeom>
          <a:noFill/>
        </p:spPr>
      </p:pic>
      <p:pic>
        <p:nvPicPr>
          <p:cNvPr id="6" name="Picture 2" descr="C:\Users\rmellor\AppData\Local\Microsoft\Windows\Temporary Internet Files\Content.IE5\3LR2MR06\MC900441298[1].png">
            <a:extLst>
              <a:ext uri="{FF2B5EF4-FFF2-40B4-BE49-F238E27FC236}">
                <a16:creationId xmlns:a16="http://schemas.microsoft.com/office/drawing/2014/main" id="{C5FA0DD8-DCD2-456C-84BC-50837245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898" y="4694613"/>
            <a:ext cx="1879104" cy="1879104"/>
          </a:xfrm>
          <a:prstGeom prst="rect">
            <a:avLst/>
          </a:prstGeom>
          <a:noFill/>
        </p:spPr>
      </p:pic>
      <p:pic>
        <p:nvPicPr>
          <p:cNvPr id="7" name="Picture 3" descr="C:\Users\rmellor\AppData\Local\Microsoft\Windows\Temporary Internet Files\Content.IE5\IGUDM5XV\MC900390668[1].wmf">
            <a:extLst>
              <a:ext uri="{FF2B5EF4-FFF2-40B4-BE49-F238E27FC236}">
                <a16:creationId xmlns:a16="http://schemas.microsoft.com/office/drawing/2014/main" id="{73220399-FBD9-411B-9359-50027ADE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258" y="4838629"/>
            <a:ext cx="1463954" cy="1840687"/>
          </a:xfrm>
          <a:prstGeom prst="rect">
            <a:avLst/>
          </a:prstGeom>
          <a:noFill/>
        </p:spPr>
      </p:pic>
      <p:pic>
        <p:nvPicPr>
          <p:cNvPr id="8" name="Picture 4" descr="C:\Users\rmellor\AppData\Local\Microsoft\Windows\Temporary Internet Files\Content.IE5\HO226SBL\MC900390672[1].wmf">
            <a:extLst>
              <a:ext uri="{FF2B5EF4-FFF2-40B4-BE49-F238E27FC236}">
                <a16:creationId xmlns:a16="http://schemas.microsoft.com/office/drawing/2014/main" id="{FAE96061-2C42-4F71-ABC1-DCC4D2B6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61845">
            <a:off x="10103397" y="4177792"/>
            <a:ext cx="1827886" cy="146304"/>
          </a:xfrm>
          <a:prstGeom prst="rect">
            <a:avLst/>
          </a:prstGeom>
          <a:noFill/>
        </p:spPr>
      </p:pic>
      <p:pic>
        <p:nvPicPr>
          <p:cNvPr id="9" name="Picture 6" descr="C:\Users\rmellor\AppData\Local\Microsoft\Windows\Temporary Internet Files\Content.IE5\73XAIW67\MC900319290[1].wmf">
            <a:extLst>
              <a:ext uri="{FF2B5EF4-FFF2-40B4-BE49-F238E27FC236}">
                <a16:creationId xmlns:a16="http://schemas.microsoft.com/office/drawing/2014/main" id="{2DF1640D-8334-4468-88DA-A1C05400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6634" y="3326461"/>
            <a:ext cx="1187624" cy="2298777"/>
          </a:xfrm>
          <a:prstGeom prst="rect">
            <a:avLst/>
          </a:prstGeom>
          <a:noFill/>
        </p:spPr>
      </p:pic>
      <p:pic>
        <p:nvPicPr>
          <p:cNvPr id="10" name="Picture 7" descr="C:\Users\rmellor\AppData\Local\Microsoft\Windows\Temporary Internet Files\Content.IE5\73XAIW67\MC900390676[1].wmf">
            <a:extLst>
              <a:ext uri="{FF2B5EF4-FFF2-40B4-BE49-F238E27FC236}">
                <a16:creationId xmlns:a16="http://schemas.microsoft.com/office/drawing/2014/main" id="{B07F3225-860E-4799-906D-6F4B72E6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0129" y="1818190"/>
            <a:ext cx="1830629" cy="605333"/>
          </a:xfrm>
          <a:prstGeom prst="rect">
            <a:avLst/>
          </a:prstGeom>
          <a:noFill/>
        </p:spPr>
      </p:pic>
      <p:pic>
        <p:nvPicPr>
          <p:cNvPr id="11" name="Picture 8" descr="C:\Users\rmellor\AppData\Local\Microsoft\Windows\Temporary Internet Files\Content.IE5\73XAIW67\MC900412544[1].wmf">
            <a:extLst>
              <a:ext uri="{FF2B5EF4-FFF2-40B4-BE49-F238E27FC236}">
                <a16:creationId xmlns:a16="http://schemas.microsoft.com/office/drawing/2014/main" id="{189366CE-968F-4061-A809-441B5FAD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10118" y="5625238"/>
            <a:ext cx="1421753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10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0CD5-7D7F-4560-B6CF-3A756754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5754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Musical Instruments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2DB-A651-4B0B-95EF-A42DA439E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Everyone will learn to play the keyboard in class music lessons at St. Wilfrid’s.</a:t>
            </a:r>
          </a:p>
          <a:p>
            <a:r>
              <a:rPr lang="en-GB" sz="3000" dirty="0"/>
              <a:t>You also have the chance to learn an instrument in a small group or individual lesson if you want to. There is an extra cost for these lessons.</a:t>
            </a:r>
          </a:p>
          <a:p>
            <a:r>
              <a:rPr lang="en-GB" sz="3000" dirty="0"/>
              <a:t>Additionally, we run free clubs at lunch times.</a:t>
            </a:r>
          </a:p>
        </p:txBody>
      </p:sp>
      <p:pic>
        <p:nvPicPr>
          <p:cNvPr id="4" name="Picture 2" descr="C:\Users\rmellor\AppData\Local\Microsoft\Windows\Temporary Internet Files\Content.IE5\3LR2MR06\MC900441298[1].png">
            <a:extLst>
              <a:ext uri="{FF2B5EF4-FFF2-40B4-BE49-F238E27FC236}">
                <a16:creationId xmlns:a16="http://schemas.microsoft.com/office/drawing/2014/main" id="{B4760B3A-6D66-413C-ABAE-C3B7297E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346" y="4656196"/>
            <a:ext cx="1879104" cy="1879104"/>
          </a:xfrm>
          <a:prstGeom prst="rect">
            <a:avLst/>
          </a:prstGeom>
          <a:noFill/>
        </p:spPr>
      </p:pic>
      <p:pic>
        <p:nvPicPr>
          <p:cNvPr id="5" name="Picture 8" descr="C:\Users\rmellor\AppData\Local\Microsoft\Windows\Temporary Internet Files\Content.IE5\73XAIW67\MC900412544[1].wmf">
            <a:extLst>
              <a:ext uri="{FF2B5EF4-FFF2-40B4-BE49-F238E27FC236}">
                <a16:creationId xmlns:a16="http://schemas.microsoft.com/office/drawing/2014/main" id="{AD91BB8A-148E-48A4-8C8C-2FBBEB89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371" y="5628791"/>
            <a:ext cx="1421753" cy="648072"/>
          </a:xfrm>
          <a:prstGeom prst="rect">
            <a:avLst/>
          </a:prstGeom>
          <a:noFill/>
        </p:spPr>
      </p:pic>
      <p:pic>
        <p:nvPicPr>
          <p:cNvPr id="6" name="Picture 3" descr="C:\Users\rmellor\AppData\Local\Microsoft\Windows\Temporary Internet Files\Content.IE5\IGUDM5XV\MC900390668[1].wmf">
            <a:extLst>
              <a:ext uri="{FF2B5EF4-FFF2-40B4-BE49-F238E27FC236}">
                <a16:creationId xmlns:a16="http://schemas.microsoft.com/office/drawing/2014/main" id="{F2D153E6-04EA-4AA0-A1EE-D7A641B8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719" y="4694613"/>
            <a:ext cx="1463954" cy="1840687"/>
          </a:xfrm>
          <a:prstGeom prst="rect">
            <a:avLst/>
          </a:prstGeom>
          <a:noFill/>
        </p:spPr>
      </p:pic>
      <p:pic>
        <p:nvPicPr>
          <p:cNvPr id="7" name="Picture 6" descr="C:\Users\rmellor\AppData\Local\Microsoft\Windows\Temporary Internet Files\Content.IE5\73XAIW67\MC900319290[1].wmf">
            <a:extLst>
              <a:ext uri="{FF2B5EF4-FFF2-40B4-BE49-F238E27FC236}">
                <a16:creationId xmlns:a16="http://schemas.microsoft.com/office/drawing/2014/main" id="{5B308C3C-3E62-4CB4-8840-451719CD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1687" y="4759765"/>
            <a:ext cx="970807" cy="1879104"/>
          </a:xfrm>
          <a:prstGeom prst="rect">
            <a:avLst/>
          </a:prstGeom>
          <a:noFill/>
        </p:spPr>
      </p:pic>
      <p:pic>
        <p:nvPicPr>
          <p:cNvPr id="8" name="Picture 7" descr="C:\Users\rmellor\AppData\Local\Microsoft\Windows\Temporary Internet Files\Content.IE5\73XAIW67\MC900390676[1].wmf">
            <a:extLst>
              <a:ext uri="{FF2B5EF4-FFF2-40B4-BE49-F238E27FC236}">
                <a16:creationId xmlns:a16="http://schemas.microsoft.com/office/drawing/2014/main" id="{A5D401E2-6A6B-40B3-9A93-3C9308F2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6385" y="5814144"/>
            <a:ext cx="1830629" cy="605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61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EE9F-2F8D-42F9-BAA1-C55EC050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32" y="3276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Meet The Teachers</a:t>
            </a:r>
            <a:br>
              <a:rPr lang="en-US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398679-5EAB-4AA4-AFF6-6A6F3D7B09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86" y="1270453"/>
            <a:ext cx="3263503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a9deef3f-934b-4b00-a5de-239a5db49406@GBRP265">
            <a:extLst>
              <a:ext uri="{FF2B5EF4-FFF2-40B4-BE49-F238E27FC236}">
                <a16:creationId xmlns:a16="http://schemas.microsoft.com/office/drawing/2014/main" id="{7ECFBED6-8456-43A8-B176-CCEE92573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r="19286" b="42549"/>
          <a:stretch/>
        </p:blipFill>
        <p:spPr bwMode="auto">
          <a:xfrm>
            <a:off x="1850571" y="1414015"/>
            <a:ext cx="2982686" cy="35022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CBE7D1-31FE-440B-B21F-A9A659032266}"/>
              </a:ext>
            </a:extLst>
          </p:cNvPr>
          <p:cNvSpPr/>
          <p:nvPr/>
        </p:nvSpPr>
        <p:spPr>
          <a:xfrm>
            <a:off x="685800" y="4977170"/>
            <a:ext cx="5236285" cy="16703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Mrs Watson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 play the flute and piano. I also sing and play a little bit of clarinet and guitar. I love watching and performing musical theatre.</a:t>
            </a:r>
          </a:p>
        </p:txBody>
      </p:sp>
      <p:pic>
        <p:nvPicPr>
          <p:cNvPr id="7" name="Picture 4" descr="C:\Users\rmellor\AppData\Local\Microsoft\Windows\Temporary Internet Files\Content.IE5\HO226SBL\MC900390672[1].wmf">
            <a:extLst>
              <a:ext uri="{FF2B5EF4-FFF2-40B4-BE49-F238E27FC236}">
                <a16:creationId xmlns:a16="http://schemas.microsoft.com/office/drawing/2014/main" id="{AC3A4478-8C3E-4BB6-9265-EFD4F0BE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60806">
            <a:off x="-343836" y="4119270"/>
            <a:ext cx="3440917" cy="275411"/>
          </a:xfrm>
          <a:prstGeom prst="rect">
            <a:avLst/>
          </a:prstGeom>
          <a:noFill/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B21610-4257-447E-8CE3-0631D97A5E5E}"/>
              </a:ext>
            </a:extLst>
          </p:cNvPr>
          <p:cNvSpPr/>
          <p:nvPr/>
        </p:nvSpPr>
        <p:spPr>
          <a:xfrm>
            <a:off x="6281720" y="4977169"/>
            <a:ext cx="5236285" cy="16703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Miss Green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 play the violin and sing. I also play a bit of ukulele. I love singing in a choir and playing and listening to music from the 1600s.</a:t>
            </a:r>
          </a:p>
        </p:txBody>
      </p:sp>
      <p:pic>
        <p:nvPicPr>
          <p:cNvPr id="15" name="Picture 2" descr="MC900129626[1]">
            <a:hlinkClick r:id="rId5"/>
            <a:extLst>
              <a:ext uri="{FF2B5EF4-FFF2-40B4-BE49-F238E27FC236}">
                <a16:creationId xmlns:a16="http://schemas.microsoft.com/office/drawing/2014/main" id="{BFF0964F-0A42-4A29-90DC-2B506F0E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61075" y="3429000"/>
            <a:ext cx="1122445" cy="2158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93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3AD1-3411-45F3-9A35-597AEAED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6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Task: watch the following clips introducing the instruments of the orchestra.</a:t>
            </a:r>
            <a:b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Answer the questions on the next slide.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6BDA-3616-42C2-BB13-921A580F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04" y="3340532"/>
            <a:ext cx="10515600" cy="2202089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https://www.youtube.com/watch?v=KEt1Mm8sSkA</a:t>
            </a:r>
            <a:endParaRPr lang="en-GB" dirty="0"/>
          </a:p>
          <a:p>
            <a:r>
              <a:rPr lang="en-GB" dirty="0">
                <a:hlinkClick r:id="rId3"/>
              </a:rPr>
              <a:t>https://www.youtube.com/watch?v=yE0aSxziNdY</a:t>
            </a:r>
            <a:endParaRPr lang="en-GB" dirty="0"/>
          </a:p>
          <a:p>
            <a:r>
              <a:rPr lang="en-GB" dirty="0">
                <a:hlinkClick r:id="rId4"/>
              </a:rPr>
              <a:t>https://www.youtube.com/watch?v=MP2_6OLummA</a:t>
            </a:r>
            <a:endParaRPr lang="en-GB" dirty="0"/>
          </a:p>
          <a:p>
            <a:r>
              <a:rPr lang="en-GB" dirty="0">
                <a:hlinkClick r:id="rId5"/>
              </a:rPr>
              <a:t>https://www.youtube.com/watch?v=xGKpngesISI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02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3EDC-E89C-4179-A1F5-65DBA334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Choose 3 instruments from the video clips and complete the following….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F3F3-2EB7-4528-8501-D52A133C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Name of Instrument</a:t>
            </a:r>
          </a:p>
          <a:p>
            <a:pPr marL="514350" indent="-514350">
              <a:buAutoNum type="arabicPeriod"/>
            </a:pPr>
            <a:r>
              <a:rPr lang="en-GB" dirty="0"/>
              <a:t>What family from the orchestra is it from (woodwind, brass, strings or percussion)</a:t>
            </a:r>
          </a:p>
          <a:p>
            <a:pPr marL="514350" indent="-514350">
              <a:buAutoNum type="arabicPeriod"/>
            </a:pPr>
            <a:r>
              <a:rPr lang="en-GB" dirty="0"/>
              <a:t>Draw a picture of it.</a:t>
            </a:r>
          </a:p>
          <a:p>
            <a:pPr marL="514350" indent="-514350">
              <a:buAutoNum type="arabicPeriod"/>
            </a:pPr>
            <a:r>
              <a:rPr lang="en-GB" dirty="0"/>
              <a:t>Describe the sound it makes.</a:t>
            </a:r>
          </a:p>
          <a:p>
            <a:pPr marL="514350" indent="-514350">
              <a:buAutoNum type="arabicPeriod"/>
            </a:pPr>
            <a:r>
              <a:rPr lang="en-GB" dirty="0"/>
              <a:t>Write down anything you notice about how the person is playing it.</a:t>
            </a:r>
          </a:p>
          <a:p>
            <a:pPr marL="514350" indent="-514350">
              <a:buAutoNum type="arabicPeriod"/>
            </a:pPr>
            <a:r>
              <a:rPr lang="en-GB" dirty="0"/>
              <a:t>Would you like to learn this instrument? Why/why not?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88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-bunting-hi.png">
            <a:extLst>
              <a:ext uri="{FF2B5EF4-FFF2-40B4-BE49-F238E27FC236}">
                <a16:creationId xmlns:a16="http://schemas.microsoft.com/office/drawing/2014/main" id="{8AB46F2E-73DA-4BC5-A22E-CC262A1B34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8311" y="96819"/>
            <a:ext cx="8172400" cy="1974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1E9B3E-757F-4AEC-BC08-4DA228503581}"/>
              </a:ext>
            </a:extLst>
          </p:cNvPr>
          <p:cNvSpPr/>
          <p:nvPr/>
        </p:nvSpPr>
        <p:spPr>
          <a:xfrm>
            <a:off x="1721768" y="2385528"/>
            <a:ext cx="8748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We’re really looking forward to meeting you and welcoming you to the Music Department.</a:t>
            </a: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8D102280-20BB-43EE-9847-DBB4CC2C8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36" y="4096273"/>
            <a:ext cx="1914653" cy="2552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 descr="a9deef3f-934b-4b00-a5de-239a5db49406@GBRP265">
            <a:extLst>
              <a:ext uri="{FF2B5EF4-FFF2-40B4-BE49-F238E27FC236}">
                <a16:creationId xmlns:a16="http://schemas.microsoft.com/office/drawing/2014/main" id="{2585A956-0939-4AE8-B8C3-74AB51FB2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r="19286" b="42549"/>
          <a:stretch/>
        </p:blipFill>
        <p:spPr bwMode="auto">
          <a:xfrm>
            <a:off x="376773" y="4345354"/>
            <a:ext cx="1749902" cy="20547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8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Musical Instruments</vt:lpstr>
      <vt:lpstr>Meet The Teachers </vt:lpstr>
      <vt:lpstr>Task: watch the following clips introducing the instruments of the orchestra.  Answer the questions on the next slide.</vt:lpstr>
      <vt:lpstr>Choose 3 instruments from the video clips and complete the following….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Watson</dc:creator>
  <cp:lastModifiedBy>Rebecca Watson</cp:lastModifiedBy>
  <cp:revision>10</cp:revision>
  <dcterms:created xsi:type="dcterms:W3CDTF">2021-06-22T20:26:10Z</dcterms:created>
  <dcterms:modified xsi:type="dcterms:W3CDTF">2021-06-23T08:21:04Z</dcterms:modified>
</cp:coreProperties>
</file>